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93" r:id="rId3"/>
    <p:sldId id="300" r:id="rId4"/>
    <p:sldId id="283" r:id="rId5"/>
    <p:sldId id="284" r:id="rId6"/>
    <p:sldId id="262" r:id="rId7"/>
    <p:sldId id="287" r:id="rId8"/>
    <p:sldId id="288" r:id="rId9"/>
    <p:sldId id="289" r:id="rId10"/>
    <p:sldId id="267" r:id="rId11"/>
    <p:sldId id="290" r:id="rId12"/>
    <p:sldId id="292" r:id="rId13"/>
    <p:sldId id="294" r:id="rId14"/>
    <p:sldId id="301" r:id="rId15"/>
    <p:sldId id="302" r:id="rId16"/>
    <p:sldId id="298" r:id="rId17"/>
    <p:sldId id="305" r:id="rId18"/>
    <p:sldId id="307" r:id="rId19"/>
    <p:sldId id="306" r:id="rId20"/>
    <p:sldId id="299" r:id="rId21"/>
    <p:sldId id="273" r:id="rId22"/>
    <p:sldId id="286" r:id="rId23"/>
    <p:sldId id="303" r:id="rId24"/>
    <p:sldId id="295" r:id="rId25"/>
    <p:sldId id="30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395"/>
    <p:restoredTop sz="94719"/>
  </p:normalViewPr>
  <p:slideViewPr>
    <p:cSldViewPr snapToGrid="0">
      <p:cViewPr>
        <p:scale>
          <a:sx n="110" d="100"/>
          <a:sy n="110" d="100"/>
        </p:scale>
        <p:origin x="-448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B1ED6A-0194-DE48-91E5-B3B9D27FC794}" type="datetimeFigureOut">
              <a:rPr lang="en-US" smtClean="0"/>
              <a:t>9/12/25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52EA3-9EA0-244C-A518-AE020E54A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3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Analogous to current in electrical circuits</a:t>
            </a:r>
          </a:p>
          <a:p>
            <a:r>
              <a:rPr lang="en-US" dirty="0"/>
              <a:t>Can be analyzed mathematically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52EA3-9EA0-244C-A518-AE020E54AB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55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21F6E-631F-3973-C71D-228C0348B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65589-F6E6-0F85-7EDD-03E6483433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95652D-4110-238E-C7A9-E883EE08C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Analogous to current in electrical circuits</a:t>
            </a:r>
          </a:p>
          <a:p>
            <a:r>
              <a:rPr lang="en-US" dirty="0"/>
              <a:t>Can be analyzed mathematically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90A4D-BA99-38F5-6708-8A5EA0E11A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52EA3-9EA0-244C-A518-AE020E54AB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07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6083A-8BA1-B26B-4CD3-527BC65FD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BFDC9B-2A2D-0AEA-1375-F0EABD9DF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B4330-0414-89B2-3720-98B080D17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FA484-1B8A-5C6C-7490-5EE2233CD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352F9-9C76-D577-B668-7F8B7CC0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50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A578-B406-4455-10E2-A0D0C2F1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F741F4-427A-8A79-2FBF-E1D949FA0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2AB46-1493-6C99-4759-4EA98D80C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6154B-2C46-5887-37F3-527B4BEA6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2CF6C-7F67-2BBD-F635-B455CCBA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8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A665C0-5CA9-280B-A5A3-0CBD461028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01D76B-7562-CD66-3FC2-B3B2BB55F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5B2AD-8587-0A6C-3C4E-90C0FE82F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3C799-359D-9F99-79D0-FDEDA63B0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C52BF-750F-03EF-7D89-6085A71D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9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3AC32-9954-6BD7-9D86-311CDDB4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A734E-15AC-50B1-B0FE-EB5121FBA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BE6D1-3BAE-D8FD-7DEF-F7C54DCC7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DD48E-BBD5-CF2F-E6D0-B3B790C12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A3E88-897E-A893-6D20-E8D6A0280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07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A5B53-EE49-5943-E684-E0A8BC40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41804-A9F5-2A2F-B96C-8AFB37A55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280F6-27FB-2FDE-A0E4-4BC424755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A5B99-F43E-779B-A614-E31F2EE5F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E2E53-2613-E215-221F-2312BB7E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02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5A1BC-17F4-0D5A-25E7-0E304DBEB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B8D6B-CB6B-6B26-0FF7-0ED6F4DE85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71ADC-068B-4281-83E8-96E8A1E4B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D8C62-F102-5FB4-D321-211652DD3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9/12/25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5F378-674F-772A-57D8-052CFABD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2954C-061D-57E7-631E-6694FB44A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74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C514F-7A3C-C8A8-5E6D-7A180F16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C00F3-525F-79D0-1721-C48DAA776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564CE-6956-85CD-34A5-E2C920F0C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2D6D0-81EF-902C-12E9-C55126D446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D81409-5F4A-6F49-6269-0E579025E3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58BA72-D942-B958-7036-5FFB3BBA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9/12/25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E96CA1-58D7-4CF9-26C8-B78A89E65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34A0DF-6D8C-71E7-21C5-5E84276B9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04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BAB83-794A-4BE2-0B28-94BE3E13C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98AFC7-5329-186D-4334-C209BEB6A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9/12/25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7756F5-0DAA-7F40-7D91-48A6FFDE1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057A4-5841-04D1-6516-CA43762DD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63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1F95B4-D750-BC8A-4910-A176B0F21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9/12/25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077086-9E2A-3365-BF5B-902576632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380C5-C05E-DD0C-E2B0-936DD5C1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01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26C6C-14D4-CD3E-F204-41E6EF39D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C1A1F-837B-59BE-FAC9-692C7FDE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96260-89CE-DACB-56A8-90C826D60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13D7D-EED7-09C9-3483-032838F27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9/12/25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022E1-8A5E-C608-2535-E5239EAB2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94ABC5-9D3B-587F-8C6C-AAB03CF6D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36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58B93-59EC-396C-4A37-7FD094EE3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DDCD8D-B3BD-784F-B08B-E3DF250AE6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516374-2ACB-96F0-6A0A-B9D1DE174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F6F1E-5CF6-CAE9-0FE9-F5D71F81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9/12/25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03E869-2E6E-3E97-59A6-0BD87D50A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7B5E7-010D-722F-76FE-A3529598A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7E7326-B736-C38C-77EA-3B42E8ADA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07BE6-2D61-DDBE-7E17-30F1B1D40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A4E45-C6AD-5440-804E-1EB87F04D1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7BF0F-22D5-0B4D-84CF-17DF525CE877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FD117-B841-36AC-0E13-90AC5EE81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D2433-6F98-FE06-B8AB-FA724D2AB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5" Type="http://schemas.openxmlformats.org/officeDocument/2006/relationships/image" Target="../media/image810.png"/><Relationship Id="rId4" Type="http://schemas.openxmlformats.org/officeDocument/2006/relationships/image" Target="../media/image7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5" Type="http://schemas.openxmlformats.org/officeDocument/2006/relationships/image" Target="../media/image81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710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11" Type="http://schemas.openxmlformats.org/officeDocument/2006/relationships/image" Target="../media/image23.png"/><Relationship Id="rId5" Type="http://schemas.openxmlformats.org/officeDocument/2006/relationships/image" Target="../media/image810.png"/><Relationship Id="rId10" Type="http://schemas.openxmlformats.org/officeDocument/2006/relationships/image" Target="../media/image22.png"/><Relationship Id="rId4" Type="http://schemas.openxmlformats.org/officeDocument/2006/relationships/image" Target="../media/image710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26.png"/><Relationship Id="rId6" Type="http://schemas.openxmlformats.org/officeDocument/2006/relationships/image" Target="../media/image910.png"/><Relationship Id="rId5" Type="http://schemas.openxmlformats.org/officeDocument/2006/relationships/image" Target="../media/image81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9" Type="http://schemas.openxmlformats.org/officeDocument/2006/relationships/image" Target="../media/image12.png"/><Relationship Id="rId4" Type="http://schemas.openxmlformats.org/officeDocument/2006/relationships/image" Target="../media/image710.pn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6.png"/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12" Type="http://schemas.openxmlformats.org/officeDocument/2006/relationships/image" Target="../media/image30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11" Type="http://schemas.openxmlformats.org/officeDocument/2006/relationships/image" Target="../media/image29.png"/><Relationship Id="rId5" Type="http://schemas.openxmlformats.org/officeDocument/2006/relationships/image" Target="../media/image810.png"/><Relationship Id="rId15" Type="http://schemas.openxmlformats.org/officeDocument/2006/relationships/image" Target="../media/image38.png"/><Relationship Id="rId10" Type="http://schemas.openxmlformats.org/officeDocument/2006/relationships/image" Target="../media/image28.png"/><Relationship Id="rId4" Type="http://schemas.openxmlformats.org/officeDocument/2006/relationships/image" Target="../media/image710.png"/><Relationship Id="rId9" Type="http://schemas.openxmlformats.org/officeDocument/2006/relationships/image" Target="../media/image27.png"/><Relationship Id="rId1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5" Type="http://schemas.openxmlformats.org/officeDocument/2006/relationships/image" Target="../media/image810.png"/><Relationship Id="rId4" Type="http://schemas.openxmlformats.org/officeDocument/2006/relationships/image" Target="../media/image710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.png"/><Relationship Id="rId26" Type="http://schemas.openxmlformats.org/officeDocument/2006/relationships/image" Target="../media/image43.png"/><Relationship Id="rId39" Type="http://schemas.openxmlformats.org/officeDocument/2006/relationships/image" Target="../media/image56.png"/><Relationship Id="rId34" Type="http://schemas.openxmlformats.org/officeDocument/2006/relationships/image" Target="../media/image51.png"/><Relationship Id="rId42" Type="http://schemas.openxmlformats.org/officeDocument/2006/relationships/image" Target="../media/image5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38" Type="http://schemas.openxmlformats.org/officeDocument/2006/relationships/image" Target="../media/image5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29" Type="http://schemas.openxmlformats.org/officeDocument/2006/relationships/image" Target="../media/image46.png"/><Relationship Id="rId41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211.pn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40" Type="http://schemas.openxmlformats.org/officeDocument/2006/relationships/image" Target="../media/image57.png"/><Relationship Id="rId45" Type="http://schemas.openxmlformats.org/officeDocument/2006/relationships/image" Target="../media/image62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23" Type="http://schemas.openxmlformats.org/officeDocument/2006/relationships/image" Target="../media/image137.png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10" Type="http://schemas.openxmlformats.org/officeDocument/2006/relationships/image" Target="../media/image98.png"/><Relationship Id="rId31" Type="http://schemas.openxmlformats.org/officeDocument/2006/relationships/image" Target="../media/image48.png"/><Relationship Id="rId44" Type="http://schemas.openxmlformats.org/officeDocument/2006/relationships/image" Target="../media/image61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310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43" Type="http://schemas.openxmlformats.org/officeDocument/2006/relationships/image" Target="../media/image60.png"/><Relationship Id="rId8" Type="http://schemas.openxmlformats.org/officeDocument/2006/relationships/image" Target="../media/image96.png"/><Relationship Id="rId3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86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11" Type="http://schemas.openxmlformats.org/officeDocument/2006/relationships/image" Target="../media/image109.png"/><Relationship Id="rId5" Type="http://schemas.openxmlformats.org/officeDocument/2006/relationships/image" Target="../media/image88.png"/><Relationship Id="rId10" Type="http://schemas.openxmlformats.org/officeDocument/2006/relationships/image" Target="../media/image108.png"/><Relationship Id="rId4" Type="http://schemas.openxmlformats.org/officeDocument/2006/relationships/image" Target="../media/image87.png"/><Relationship Id="rId9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20.png"/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12" Type="http://schemas.openxmlformats.org/officeDocument/2006/relationships/image" Target="../media/image51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00.png"/><Relationship Id="rId6" Type="http://schemas.openxmlformats.org/officeDocument/2006/relationships/image" Target="../media/image910.png"/><Relationship Id="rId5" Type="http://schemas.openxmlformats.org/officeDocument/2006/relationships/image" Target="../media/image810.png"/><Relationship Id="rId15" Type="http://schemas.openxmlformats.org/officeDocument/2006/relationships/image" Target="../media/image540.png"/><Relationship Id="rId10" Type="http://schemas.openxmlformats.org/officeDocument/2006/relationships/image" Target="../media/image490.png"/><Relationship Id="rId9" Type="http://schemas.openxmlformats.org/officeDocument/2006/relationships/image" Target="../media/image12.png"/><Relationship Id="rId4" Type="http://schemas.openxmlformats.org/officeDocument/2006/relationships/image" Target="../media/image710.png"/><Relationship Id="rId14" Type="http://schemas.openxmlformats.org/officeDocument/2006/relationships/image" Target="../media/image530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.png"/><Relationship Id="rId18" Type="http://schemas.openxmlformats.org/officeDocument/2006/relationships/image" Target="../media/image1060.png"/><Relationship Id="rId26" Type="http://schemas.openxmlformats.org/officeDocument/2006/relationships/image" Target="../media/image411.png"/><Relationship Id="rId39" Type="http://schemas.openxmlformats.org/officeDocument/2006/relationships/image" Target="../media/image1210.png"/><Relationship Id="rId21" Type="http://schemas.openxmlformats.org/officeDocument/2006/relationships/image" Target="../media/image1080.png"/><Relationship Id="rId34" Type="http://schemas.openxmlformats.org/officeDocument/2006/relationships/image" Target="../media/image1120.png"/><Relationship Id="rId42" Type="http://schemas.openxmlformats.org/officeDocument/2006/relationships/image" Target="../media/image1170.png"/><Relationship Id="rId47" Type="http://schemas.openxmlformats.org/officeDocument/2006/relationships/image" Target="../media/image122.png"/><Relationship Id="rId50" Type="http://schemas.openxmlformats.org/officeDocument/2006/relationships/image" Target="../media/image125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29" Type="http://schemas.openxmlformats.org/officeDocument/2006/relationships/image" Target="../media/image1100.png"/><Relationship Id="rId11" Type="http://schemas.openxmlformats.org/officeDocument/2006/relationships/image" Target="../media/image99.png"/><Relationship Id="rId24" Type="http://schemas.openxmlformats.org/officeDocument/2006/relationships/image" Target="../media/image211.png"/><Relationship Id="rId32" Type="http://schemas.openxmlformats.org/officeDocument/2006/relationships/image" Target="../media/image510.png"/><Relationship Id="rId37" Type="http://schemas.openxmlformats.org/officeDocument/2006/relationships/image" Target="../media/image1150.png"/><Relationship Id="rId40" Type="http://schemas.openxmlformats.org/officeDocument/2006/relationships/image" Target="../media/image130.png"/><Relationship Id="rId45" Type="http://schemas.openxmlformats.org/officeDocument/2006/relationships/image" Target="../media/image120.png"/><Relationship Id="rId53" Type="http://schemas.openxmlformats.org/officeDocument/2006/relationships/image" Target="../media/image128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19" Type="http://schemas.openxmlformats.org/officeDocument/2006/relationships/image" Target="../media/image880.png"/><Relationship Id="rId31" Type="http://schemas.openxmlformats.org/officeDocument/2006/relationships/image" Target="../media/image410.png"/><Relationship Id="rId44" Type="http://schemas.openxmlformats.org/officeDocument/2006/relationships/image" Target="../media/image119.png"/><Relationship Id="rId52" Type="http://schemas.openxmlformats.org/officeDocument/2006/relationships/image" Target="../media/image127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310.png"/><Relationship Id="rId27" Type="http://schemas.openxmlformats.org/officeDocument/2006/relationships/image" Target="../media/image140.png"/><Relationship Id="rId30" Type="http://schemas.openxmlformats.org/officeDocument/2006/relationships/image" Target="../media/image310.png"/><Relationship Id="rId35" Type="http://schemas.openxmlformats.org/officeDocument/2006/relationships/image" Target="../media/image1130.png"/><Relationship Id="rId43" Type="http://schemas.openxmlformats.org/officeDocument/2006/relationships/image" Target="../media/image1180.png"/><Relationship Id="rId48" Type="http://schemas.openxmlformats.org/officeDocument/2006/relationships/image" Target="../media/image123.png"/><Relationship Id="rId8" Type="http://schemas.openxmlformats.org/officeDocument/2006/relationships/image" Target="../media/image96.png"/><Relationship Id="rId51" Type="http://schemas.openxmlformats.org/officeDocument/2006/relationships/image" Target="../media/image126.png"/><Relationship Id="rId3" Type="http://schemas.openxmlformats.org/officeDocument/2006/relationships/image" Target="../media/image91.png"/><Relationship Id="rId12" Type="http://schemas.openxmlformats.org/officeDocument/2006/relationships/image" Target="../media/image100.png"/><Relationship Id="rId17" Type="http://schemas.openxmlformats.org/officeDocument/2006/relationships/image" Target="../media/image1050.png"/><Relationship Id="rId25" Type="http://schemas.openxmlformats.org/officeDocument/2006/relationships/image" Target="../media/image1210.png"/><Relationship Id="rId33" Type="http://schemas.openxmlformats.org/officeDocument/2006/relationships/image" Target="../media/image1110.png"/><Relationship Id="rId38" Type="http://schemas.openxmlformats.org/officeDocument/2006/relationships/image" Target="../media/image1160.png"/><Relationship Id="rId46" Type="http://schemas.openxmlformats.org/officeDocument/2006/relationships/image" Target="../media/image121.png"/><Relationship Id="rId20" Type="http://schemas.openxmlformats.org/officeDocument/2006/relationships/image" Target="../media/image1070.png"/><Relationship Id="rId41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15" Type="http://schemas.openxmlformats.org/officeDocument/2006/relationships/image" Target="../media/image103.png"/><Relationship Id="rId23" Type="http://schemas.openxmlformats.org/officeDocument/2006/relationships/image" Target="../media/image137.png"/><Relationship Id="rId28" Type="http://schemas.openxmlformats.org/officeDocument/2006/relationships/image" Target="../media/image1090.png"/><Relationship Id="rId36" Type="http://schemas.openxmlformats.org/officeDocument/2006/relationships/image" Target="../media/image1140.png"/><Relationship Id="rId49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1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F388-9223-2717-5D3F-AED47BC76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Modular Chemical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57EBCF-B1B8-B1C3-8A22-A6E7A133B5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Joe Hellerstein</a:t>
            </a:r>
          </a:p>
          <a:p>
            <a:r>
              <a:rPr lang="en-US" dirty="0"/>
              <a:t>Mar, 2024</a:t>
            </a:r>
          </a:p>
        </p:txBody>
      </p:sp>
    </p:spTree>
    <p:extLst>
      <p:ext uri="{BB962C8B-B14F-4D97-AF65-F5344CB8AC3E}">
        <p14:creationId xmlns:p14="http://schemas.microsoft.com/office/powerpoint/2010/main" val="2789967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9FC9F-CEFA-5638-623F-076FFD0B4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9F91A-F166-5B39-1FF6-2D6BEC7DE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35" y="127525"/>
            <a:ext cx="5131676" cy="838692"/>
          </a:xfrm>
        </p:spPr>
        <p:txBody>
          <a:bodyPr/>
          <a:lstStyle/>
          <a:p>
            <a:r>
              <a:rPr lang="en-US" dirty="0"/>
              <a:t>A Simple Module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217C0C-3884-96DB-196A-BDA739922D4D}"/>
                  </a:ext>
                </a:extLst>
              </p:cNvPr>
              <p:cNvSpPr txBox="1"/>
              <p:nvPr/>
            </p:nvSpPr>
            <p:spPr>
              <a:xfrm>
                <a:off x="3851163" y="4343901"/>
                <a:ext cx="3448759" cy="10156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Initial Module A specification</a:t>
                </a:r>
              </a:p>
              <a:p>
                <a:r>
                  <a:rPr lang="en-US" sz="200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217C0C-3884-96DB-196A-BDA739922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163" y="4343901"/>
                <a:ext cx="3448759" cy="1015663"/>
              </a:xfrm>
              <a:prstGeom prst="rect">
                <a:avLst/>
              </a:prstGeom>
              <a:blipFill>
                <a:blip r:embed="rId2"/>
                <a:stretch>
                  <a:fillRect l="-1838" t="-3750" b="-1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0DC0F2DC-BF0F-A20C-3D31-C68FB3DDA552}"/>
              </a:ext>
            </a:extLst>
          </p:cNvPr>
          <p:cNvGrpSpPr/>
          <p:nvPr/>
        </p:nvGrpSpPr>
        <p:grpSpPr>
          <a:xfrm>
            <a:off x="1349642" y="1532446"/>
            <a:ext cx="4419111" cy="2026968"/>
            <a:chOff x="878109" y="1690688"/>
            <a:chExt cx="4419111" cy="202696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17A04C3-9937-E71A-F02F-F9D3DF44B264}"/>
                </a:ext>
              </a:extLst>
            </p:cNvPr>
            <p:cNvSpPr/>
            <p:nvPr/>
          </p:nvSpPr>
          <p:spPr>
            <a:xfrm>
              <a:off x="1429407" y="2291255"/>
              <a:ext cx="620110" cy="6201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CB5AF96-7288-497C-948E-93F380CE7878}"/>
                </a:ext>
              </a:extLst>
            </p:cNvPr>
            <p:cNvSpPr/>
            <p:nvPr/>
          </p:nvSpPr>
          <p:spPr>
            <a:xfrm>
              <a:off x="2779993" y="2291255"/>
              <a:ext cx="620110" cy="6201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581D0F8-E635-1E59-C8C1-5F9C4D20B46D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2049517" y="2601310"/>
              <a:ext cx="7304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BBB4385-660F-5254-2E68-0801E481BF9E}"/>
                    </a:ext>
                  </a:extLst>
                </p:cNvPr>
                <p:cNvSpPr txBox="1"/>
                <p:nvPr/>
              </p:nvSpPr>
              <p:spPr>
                <a:xfrm>
                  <a:off x="2188143" y="2242480"/>
                  <a:ext cx="4952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96FD8B2-AC23-EF43-8502-BF191300B9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143" y="2242480"/>
                  <a:ext cx="49526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2500" r="-25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0530D5A-013B-2304-74D0-C401AF97DACE}"/>
                    </a:ext>
                  </a:extLst>
                </p:cNvPr>
                <p:cNvSpPr txBox="1"/>
                <p:nvPr/>
              </p:nvSpPr>
              <p:spPr>
                <a:xfrm>
                  <a:off x="2989196" y="3424890"/>
                  <a:ext cx="1971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3CADF-0960-F2E5-DB2C-9B8D7224F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196" y="3424890"/>
                  <a:ext cx="19716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5294" r="-29412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17EFE6D-3876-6537-189F-1D86E5F22CF3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3080261" y="2911365"/>
              <a:ext cx="9787" cy="5135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0C6D8C4-BF46-5B07-9D09-4BA2343C6C4D}"/>
                    </a:ext>
                  </a:extLst>
                </p:cNvPr>
                <p:cNvSpPr txBox="1"/>
                <p:nvPr/>
              </p:nvSpPr>
              <p:spPr>
                <a:xfrm>
                  <a:off x="3149843" y="3025497"/>
                  <a:ext cx="5059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B881361-B1F2-1485-2AF3-A94DA9A0A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9843" y="3025497"/>
                  <a:ext cx="50590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2500" r="-25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CD2B5FD7-6088-EE4E-60FB-CFB100AC9862}"/>
                </a:ext>
              </a:extLst>
            </p:cNvPr>
            <p:cNvSpPr/>
            <p:nvPr/>
          </p:nvSpPr>
          <p:spPr>
            <a:xfrm>
              <a:off x="4813744" y="2477438"/>
              <a:ext cx="483476" cy="2237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D93960B6-C0BC-0449-19DA-0519F6550821}"/>
                </a:ext>
              </a:extLst>
            </p:cNvPr>
            <p:cNvSpPr/>
            <p:nvPr/>
          </p:nvSpPr>
          <p:spPr>
            <a:xfrm>
              <a:off x="911770" y="2519479"/>
              <a:ext cx="483476" cy="2237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096E9B-6003-C733-66AE-6CA6FFA25431}"/>
                </a:ext>
              </a:extLst>
            </p:cNvPr>
            <p:cNvSpPr txBox="1"/>
            <p:nvPr/>
          </p:nvSpPr>
          <p:spPr>
            <a:xfrm rot="16200000">
              <a:off x="717167" y="2015748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input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E77E89-5D24-534F-5BBF-5FF61ED61C18}"/>
                </a:ext>
              </a:extLst>
            </p:cNvPr>
            <p:cNvSpPr txBox="1"/>
            <p:nvPr/>
          </p:nvSpPr>
          <p:spPr>
            <a:xfrm rot="16200000">
              <a:off x="4577110" y="1950105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output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FE45092-339C-1F20-8ABC-64A9F9DDF065}"/>
                </a:ext>
              </a:extLst>
            </p:cNvPr>
            <p:cNvSpPr txBox="1"/>
            <p:nvPr/>
          </p:nvSpPr>
          <p:spPr>
            <a:xfrm>
              <a:off x="2632839" y="1690688"/>
              <a:ext cx="1228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u="sng" dirty="0"/>
                <a:t>Module 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8C0994D-1566-2BAB-9731-166BD89729A0}"/>
                </a:ext>
              </a:extLst>
            </p:cNvPr>
            <p:cNvSpPr/>
            <p:nvPr/>
          </p:nvSpPr>
          <p:spPr>
            <a:xfrm>
              <a:off x="4151592" y="2307022"/>
              <a:ext cx="620110" cy="6201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630D2BE-46AE-BBC0-0E2B-2C375F16C9EF}"/>
                    </a:ext>
                  </a:extLst>
                </p:cNvPr>
                <p:cNvSpPr txBox="1"/>
                <p:nvPr/>
              </p:nvSpPr>
              <p:spPr>
                <a:xfrm>
                  <a:off x="3559742" y="2258247"/>
                  <a:ext cx="5059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6B9B8EA-A927-42D9-E91E-0CE2D3317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9742" y="2258247"/>
                  <a:ext cx="50590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2195" r="-2439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B0E00D-03C0-5720-B3D0-E29226B50882}"/>
                    </a:ext>
                  </a:extLst>
                </p:cNvPr>
                <p:cNvSpPr txBox="1"/>
                <p:nvPr/>
              </p:nvSpPr>
              <p:spPr>
                <a:xfrm>
                  <a:off x="4360794" y="3440657"/>
                  <a:ext cx="1971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DEF7A01-637A-1A71-6B7E-F701D2CB33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0794" y="3440657"/>
                  <a:ext cx="19716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7500" r="-3750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750A48A-96B8-A1C1-ECF5-6B4E99AAD21C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4451860" y="2927132"/>
              <a:ext cx="9787" cy="5135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CD36E40-1893-F8E3-C485-979F40EF5D0F}"/>
                    </a:ext>
                  </a:extLst>
                </p:cNvPr>
                <p:cNvSpPr txBox="1"/>
                <p:nvPr/>
              </p:nvSpPr>
              <p:spPr>
                <a:xfrm>
                  <a:off x="4521442" y="3041264"/>
                  <a:ext cx="5059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52E1A74-425A-DDC5-545A-7836D4ECDC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442" y="3041264"/>
                  <a:ext cx="50590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2500" r="-25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54FB10A-67EB-6636-D01B-650386C61AAF}"/>
                </a:ext>
              </a:extLst>
            </p:cNvPr>
            <p:cNvCxnSpPr/>
            <p:nvPr/>
          </p:nvCxnSpPr>
          <p:spPr>
            <a:xfrm>
              <a:off x="3421120" y="2606565"/>
              <a:ext cx="7304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13CFF53-30B2-8826-B28C-FF9734AE3EA4}"/>
              </a:ext>
            </a:extLst>
          </p:cNvPr>
          <p:cNvSpPr txBox="1"/>
          <p:nvPr/>
        </p:nvSpPr>
        <p:spPr>
          <a:xfrm>
            <a:off x="586030" y="4197618"/>
            <a:ext cx="225254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Reactions</a:t>
            </a:r>
            <a:endParaRPr lang="en-US" b="1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S1 -&gt; S2; k1*S1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S2 -&gt; ; k2*S2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S2 -&gt; S3; k3*S2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S3 -&gt; ; k4*S4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D7F4BE-C9D0-D0F9-6723-1AAA57230C62}"/>
              </a:ext>
            </a:extLst>
          </p:cNvPr>
          <p:cNvSpPr txBox="1"/>
          <p:nvPr/>
        </p:nvSpPr>
        <p:spPr>
          <a:xfrm>
            <a:off x="6751511" y="1643334"/>
            <a:ext cx="5479927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Assumptions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Single input single output (SISO)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Can be combined to make multiple input, multiple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Linear kinetics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Often a reasonable approximation</a:t>
            </a:r>
          </a:p>
        </p:txBody>
      </p:sp>
    </p:spTree>
    <p:extLst>
      <p:ext uri="{BB962C8B-B14F-4D97-AF65-F5344CB8AC3E}">
        <p14:creationId xmlns:p14="http://schemas.microsoft.com/office/powerpoint/2010/main" val="282224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E4810-CF55-1034-5E08-AB0BC950B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CB46-A55D-F1FE-B6D7-AFD2F749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35" y="127525"/>
            <a:ext cx="8819140" cy="838692"/>
          </a:xfrm>
        </p:spPr>
        <p:txBody>
          <a:bodyPr>
            <a:normAutofit/>
          </a:bodyPr>
          <a:lstStyle/>
          <a:p>
            <a:r>
              <a:rPr lang="en-US" dirty="0"/>
              <a:t>Describing Module Behavior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CE0BBD-53CD-67E6-D32A-9C8E959E1BE9}"/>
              </a:ext>
            </a:extLst>
          </p:cNvPr>
          <p:cNvGrpSpPr/>
          <p:nvPr/>
        </p:nvGrpSpPr>
        <p:grpSpPr>
          <a:xfrm>
            <a:off x="692049" y="1249066"/>
            <a:ext cx="4333767" cy="2026968"/>
            <a:chOff x="878109" y="1690688"/>
            <a:chExt cx="4333767" cy="202696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072D5F8-F43A-F4C1-FA25-F31802349505}"/>
                </a:ext>
              </a:extLst>
            </p:cNvPr>
            <p:cNvSpPr/>
            <p:nvPr/>
          </p:nvSpPr>
          <p:spPr>
            <a:xfrm>
              <a:off x="1429407" y="2291255"/>
              <a:ext cx="620110" cy="6201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696BC1-88EA-FAEE-1A88-830E18E8DD02}"/>
                </a:ext>
              </a:extLst>
            </p:cNvPr>
            <p:cNvSpPr/>
            <p:nvPr/>
          </p:nvSpPr>
          <p:spPr>
            <a:xfrm>
              <a:off x="2779993" y="2291255"/>
              <a:ext cx="620110" cy="6201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8829289-9479-43A4-58D7-A3CF0FB51C28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2049517" y="2601310"/>
              <a:ext cx="7304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793076A-ED74-B67A-41A2-664231BC7C30}"/>
                    </a:ext>
                  </a:extLst>
                </p:cNvPr>
                <p:cNvSpPr txBox="1"/>
                <p:nvPr/>
              </p:nvSpPr>
              <p:spPr>
                <a:xfrm>
                  <a:off x="2188143" y="2242480"/>
                  <a:ext cx="4952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96FD8B2-AC23-EF43-8502-BF191300B9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143" y="2242480"/>
                  <a:ext cx="49526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2500" r="-25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91691DD-2C58-D8F3-FC68-3FD8B466C0E5}"/>
                    </a:ext>
                  </a:extLst>
                </p:cNvPr>
                <p:cNvSpPr txBox="1"/>
                <p:nvPr/>
              </p:nvSpPr>
              <p:spPr>
                <a:xfrm>
                  <a:off x="2989196" y="3424890"/>
                  <a:ext cx="1971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3CADF-0960-F2E5-DB2C-9B8D7224F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196" y="3424890"/>
                  <a:ext cx="19716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5294" r="-29412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7814944-DDDC-63B9-1EEF-CF46DA1759B1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3080261" y="2911365"/>
              <a:ext cx="9787" cy="5135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226ACAB-AF2A-13AF-0B90-707AA7475D92}"/>
                    </a:ext>
                  </a:extLst>
                </p:cNvPr>
                <p:cNvSpPr txBox="1"/>
                <p:nvPr/>
              </p:nvSpPr>
              <p:spPr>
                <a:xfrm>
                  <a:off x="3149843" y="3025497"/>
                  <a:ext cx="5059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B881361-B1F2-1485-2AF3-A94DA9A0A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9843" y="3025497"/>
                  <a:ext cx="50590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2500" r="-25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91E54DA0-436D-E2E2-D88A-C3CA824F079E}"/>
                </a:ext>
              </a:extLst>
            </p:cNvPr>
            <p:cNvSpPr/>
            <p:nvPr/>
          </p:nvSpPr>
          <p:spPr>
            <a:xfrm>
              <a:off x="4728400" y="2477438"/>
              <a:ext cx="483476" cy="2237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DB018A4E-6F26-1A23-BCC8-6D825093CE1D}"/>
                </a:ext>
              </a:extLst>
            </p:cNvPr>
            <p:cNvSpPr/>
            <p:nvPr/>
          </p:nvSpPr>
          <p:spPr>
            <a:xfrm>
              <a:off x="911770" y="2519479"/>
              <a:ext cx="483476" cy="2237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4B7245-7548-83F8-2057-6DAB91864059}"/>
                </a:ext>
              </a:extLst>
            </p:cNvPr>
            <p:cNvSpPr txBox="1"/>
            <p:nvPr/>
          </p:nvSpPr>
          <p:spPr>
            <a:xfrm rot="16200000">
              <a:off x="717167" y="2015748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input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074456-54F1-441A-A23C-6998A120EAE6}"/>
                </a:ext>
              </a:extLst>
            </p:cNvPr>
            <p:cNvSpPr txBox="1"/>
            <p:nvPr/>
          </p:nvSpPr>
          <p:spPr>
            <a:xfrm rot="16200000">
              <a:off x="4577110" y="1950105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output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2FCFB1-524E-F7D8-4614-9494D51F1C71}"/>
                </a:ext>
              </a:extLst>
            </p:cNvPr>
            <p:cNvSpPr txBox="1"/>
            <p:nvPr/>
          </p:nvSpPr>
          <p:spPr>
            <a:xfrm>
              <a:off x="2632839" y="1690688"/>
              <a:ext cx="1228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u="sng" dirty="0"/>
                <a:t>Module 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4DCBB2C-6519-A3BB-6633-FE5CDF930B7D}"/>
                </a:ext>
              </a:extLst>
            </p:cNvPr>
            <p:cNvSpPr/>
            <p:nvPr/>
          </p:nvSpPr>
          <p:spPr>
            <a:xfrm>
              <a:off x="4151592" y="2307022"/>
              <a:ext cx="620110" cy="6201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490BD7B-5E30-343D-EFC8-B1CE5E297A3B}"/>
                    </a:ext>
                  </a:extLst>
                </p:cNvPr>
                <p:cNvSpPr txBox="1"/>
                <p:nvPr/>
              </p:nvSpPr>
              <p:spPr>
                <a:xfrm>
                  <a:off x="3559742" y="2258247"/>
                  <a:ext cx="5059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6B9B8EA-A927-42D9-E91E-0CE2D3317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9742" y="2258247"/>
                  <a:ext cx="50590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2195" r="-2439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6990E16-92DD-CF5D-70E9-6B68F960A875}"/>
                    </a:ext>
                  </a:extLst>
                </p:cNvPr>
                <p:cNvSpPr txBox="1"/>
                <p:nvPr/>
              </p:nvSpPr>
              <p:spPr>
                <a:xfrm>
                  <a:off x="4360794" y="3440657"/>
                  <a:ext cx="1971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DEF7A01-637A-1A71-6B7E-F701D2CB33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0794" y="3440657"/>
                  <a:ext cx="19716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7500" r="-3750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D121EE2-497F-465F-56DB-D0DBABDB8046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4451860" y="2927132"/>
              <a:ext cx="9787" cy="5135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1DC532F-F2D5-6A42-0B75-133BECFFE014}"/>
                    </a:ext>
                  </a:extLst>
                </p:cNvPr>
                <p:cNvSpPr txBox="1"/>
                <p:nvPr/>
              </p:nvSpPr>
              <p:spPr>
                <a:xfrm>
                  <a:off x="4521442" y="3041264"/>
                  <a:ext cx="5059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52E1A74-425A-DDC5-545A-7836D4ECDC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442" y="3041264"/>
                  <a:ext cx="50590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2500" r="-25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95CD4BC-517D-2E6A-3325-373BAB9C2BD0}"/>
                </a:ext>
              </a:extLst>
            </p:cNvPr>
            <p:cNvCxnSpPr/>
            <p:nvPr/>
          </p:nvCxnSpPr>
          <p:spPr>
            <a:xfrm>
              <a:off x="3421120" y="2606565"/>
              <a:ext cx="7304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7A418AB-D72E-E054-726B-BC458B19F240}"/>
              </a:ext>
            </a:extLst>
          </p:cNvPr>
          <p:cNvGrpSpPr/>
          <p:nvPr/>
        </p:nvGrpSpPr>
        <p:grpSpPr>
          <a:xfrm>
            <a:off x="470710" y="4596324"/>
            <a:ext cx="2617559" cy="1664783"/>
            <a:chOff x="8006623" y="365125"/>
            <a:chExt cx="2617559" cy="166478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7BF222-01BD-BE2D-ED78-057C16D63773}"/>
                </a:ext>
              </a:extLst>
            </p:cNvPr>
            <p:cNvSpPr txBox="1"/>
            <p:nvPr/>
          </p:nvSpPr>
          <p:spPr>
            <a:xfrm>
              <a:off x="8006623" y="365125"/>
              <a:ext cx="1868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System equations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3CEEF99-2ADB-6881-5062-FED5DB4B900A}"/>
                    </a:ext>
                  </a:extLst>
                </p:cNvPr>
                <p:cNvSpPr txBox="1"/>
                <p:nvPr/>
              </p:nvSpPr>
              <p:spPr>
                <a:xfrm>
                  <a:off x="8038154" y="847663"/>
                  <a:ext cx="2586028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C24CE8F-52B9-D30F-7156-03C088B51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8154" y="847663"/>
                  <a:ext cx="2586028" cy="525913"/>
                </a:xfrm>
                <a:prstGeom prst="rect">
                  <a:avLst/>
                </a:prstGeom>
                <a:blipFill>
                  <a:blip r:embed="rId9"/>
                  <a:stretch>
                    <a:fillRect l="-1961" t="-2381" r="-490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8B1437E-1B6F-E2B2-2782-8863651161E1}"/>
                    </a:ext>
                  </a:extLst>
                </p:cNvPr>
                <p:cNvSpPr txBox="1"/>
                <p:nvPr/>
              </p:nvSpPr>
              <p:spPr>
                <a:xfrm>
                  <a:off x="8094427" y="1503995"/>
                  <a:ext cx="1895391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8B1437E-1B6F-E2B2-2782-886365116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4427" y="1503995"/>
                  <a:ext cx="1895391" cy="525913"/>
                </a:xfrm>
                <a:prstGeom prst="rect">
                  <a:avLst/>
                </a:prstGeom>
                <a:blipFill>
                  <a:blip r:embed="rId10"/>
                  <a:stretch>
                    <a:fillRect l="-3333" t="-2381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2FBE292-1041-6488-AC0D-3D0D89F04C02}"/>
              </a:ext>
            </a:extLst>
          </p:cNvPr>
          <p:cNvSpPr txBox="1"/>
          <p:nvPr/>
        </p:nvSpPr>
        <p:spPr>
          <a:xfrm>
            <a:off x="6306870" y="1249066"/>
            <a:ext cx="225254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Reactions</a:t>
            </a:r>
            <a:endParaRPr lang="en-US" b="1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S1 -&gt; S2; k1*S1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S2 -&gt; ; k2*S2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S2 -&gt; S3; k3*S2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S3 -&gt; ; k4*S4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099587A-128A-2F40-A2B3-E6ABD8BCE05E}"/>
              </a:ext>
            </a:extLst>
          </p:cNvPr>
          <p:cNvGrpSpPr/>
          <p:nvPr/>
        </p:nvGrpSpPr>
        <p:grpSpPr>
          <a:xfrm>
            <a:off x="3849307" y="4342604"/>
            <a:ext cx="3585533" cy="2183864"/>
            <a:chOff x="8172758" y="2436500"/>
            <a:chExt cx="3585533" cy="218386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082EFF-4739-B983-BFD7-8E3B179EE702}"/>
                </a:ext>
              </a:extLst>
            </p:cNvPr>
            <p:cNvSpPr txBox="1"/>
            <p:nvPr/>
          </p:nvSpPr>
          <p:spPr>
            <a:xfrm>
              <a:off x="8579647" y="2436500"/>
              <a:ext cx="1809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Transfer function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B16B0C5-4851-91A9-D0EA-D3D820836CB7}"/>
                    </a:ext>
                  </a:extLst>
                </p:cNvPr>
                <p:cNvSpPr txBox="1"/>
                <p:nvPr/>
              </p:nvSpPr>
              <p:spPr>
                <a:xfrm>
                  <a:off x="8172758" y="2967746"/>
                  <a:ext cx="35855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5F87B57-B9D1-9843-E0E6-3F0176E44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2758" y="2967746"/>
                  <a:ext cx="3585533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46027E-9BCC-CF26-A41B-B4FB5D502C51}"/>
                    </a:ext>
                  </a:extLst>
                </p:cNvPr>
                <p:cNvSpPr txBox="1"/>
                <p:nvPr/>
              </p:nvSpPr>
              <p:spPr>
                <a:xfrm>
                  <a:off x="8210222" y="3458938"/>
                  <a:ext cx="27744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A415E3-C2B1-0D61-DC46-7B5D9E57C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0222" y="3458938"/>
                  <a:ext cx="2774413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909" t="-4348" r="-2273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946233-B3C5-92BD-CD22-85BE4A30DC2F}"/>
                    </a:ext>
                  </a:extLst>
                </p:cNvPr>
                <p:cNvSpPr txBox="1"/>
                <p:nvPr/>
              </p:nvSpPr>
              <p:spPr>
                <a:xfrm>
                  <a:off x="8235403" y="4045270"/>
                  <a:ext cx="3102452" cy="5750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946233-B3C5-92BD-CD22-85BE4A30DC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5403" y="4045270"/>
                  <a:ext cx="3102452" cy="575094"/>
                </a:xfrm>
                <a:prstGeom prst="rect">
                  <a:avLst/>
                </a:prstGeom>
                <a:blipFill>
                  <a:blip r:embed="rId14"/>
                  <a:stretch>
                    <a:fillRect l="-408" t="-2128" r="-1224" b="-170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E8D5905-423A-9606-304E-8E2140435308}"/>
              </a:ext>
            </a:extLst>
          </p:cNvPr>
          <p:cNvCxnSpPr>
            <a:cxnSpLocks/>
          </p:cNvCxnSpPr>
          <p:nvPr/>
        </p:nvCxnSpPr>
        <p:spPr>
          <a:xfrm>
            <a:off x="692048" y="3429000"/>
            <a:ext cx="4303014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0D50A1A-5715-4E1C-C7E3-D9983372760C}"/>
              </a:ext>
            </a:extLst>
          </p:cNvPr>
          <p:cNvCxnSpPr>
            <a:stCxn id="14" idx="1"/>
          </p:cNvCxnSpPr>
          <p:nvPr/>
        </p:nvCxnSpPr>
        <p:spPr>
          <a:xfrm>
            <a:off x="725710" y="2189717"/>
            <a:ext cx="0" cy="123928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56F85D6-F84F-DFAD-2C52-1A11D95B3C99}"/>
              </a:ext>
            </a:extLst>
          </p:cNvPr>
          <p:cNvCxnSpPr/>
          <p:nvPr/>
        </p:nvCxnSpPr>
        <p:spPr>
          <a:xfrm>
            <a:off x="4995062" y="2189717"/>
            <a:ext cx="0" cy="123928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D93365-232F-BB31-F6EB-09C8079ABA88}"/>
                  </a:ext>
                </a:extLst>
              </p:cNvPr>
              <p:cNvSpPr txBox="1"/>
              <p:nvPr/>
            </p:nvSpPr>
            <p:spPr>
              <a:xfrm>
                <a:off x="1877615" y="3511690"/>
                <a:ext cx="1432636" cy="5729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D93365-232F-BB31-F6EB-09C8079AB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615" y="3511690"/>
                <a:ext cx="1432636" cy="572914"/>
              </a:xfrm>
              <a:prstGeom prst="rect">
                <a:avLst/>
              </a:prstGeom>
              <a:blipFill>
                <a:blip r:embed="rId15"/>
                <a:stretch>
                  <a:fillRect l="-2632" t="-4348" r="-5263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0426199C-A330-D9E2-2B78-929A6A706C02}"/>
              </a:ext>
            </a:extLst>
          </p:cNvPr>
          <p:cNvGrpSpPr/>
          <p:nvPr/>
        </p:nvGrpSpPr>
        <p:grpSpPr>
          <a:xfrm>
            <a:off x="7428932" y="4411658"/>
            <a:ext cx="4294664" cy="1709822"/>
            <a:chOff x="7428932" y="4411658"/>
            <a:chExt cx="4294664" cy="170982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F59640E-07BE-E690-B04B-63778741726F}"/>
                </a:ext>
              </a:extLst>
            </p:cNvPr>
            <p:cNvSpPr txBox="1"/>
            <p:nvPr/>
          </p:nvSpPr>
          <p:spPr>
            <a:xfrm>
              <a:off x="7428932" y="4423561"/>
              <a:ext cx="21325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         Reaction Network</a:t>
              </a:r>
            </a:p>
          </p:txBody>
        </p:sp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8AC2788F-A1CE-0DAF-8C88-FF43329428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127" y="4857111"/>
              <a:ext cx="1826689" cy="1264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>
              <a:extLst>
                <a:ext uri="{FF2B5EF4-FFF2-40B4-BE49-F238E27FC236}">
                  <a16:creationId xmlns:a16="http://schemas.microsoft.com/office/drawing/2014/main" id="{C49DAA3C-9111-E445-DB16-7DB581AA9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4136" y="4857111"/>
              <a:ext cx="1659485" cy="1264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9D50CAF-4282-ADA7-6F07-07A6E497FC48}"/>
                </a:ext>
              </a:extLst>
            </p:cNvPr>
            <p:cNvSpPr txBox="1"/>
            <p:nvPr/>
          </p:nvSpPr>
          <p:spPr>
            <a:xfrm>
              <a:off x="9640462" y="4411658"/>
              <a:ext cx="20831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         Transfer Function</a:t>
              </a:r>
            </a:p>
          </p:txBody>
        </p:sp>
      </p:grpSp>
      <p:sp>
        <p:nvSpPr>
          <p:cNvPr id="1025" name="TextBox 1024">
            <a:extLst>
              <a:ext uri="{FF2B5EF4-FFF2-40B4-BE49-F238E27FC236}">
                <a16:creationId xmlns:a16="http://schemas.microsoft.com/office/drawing/2014/main" id="{B4D13E5C-36F5-F7DB-ACCA-E47FF19D7059}"/>
              </a:ext>
            </a:extLst>
          </p:cNvPr>
          <p:cNvSpPr txBox="1"/>
          <p:nvPr/>
        </p:nvSpPr>
        <p:spPr>
          <a:xfrm>
            <a:off x="8022962" y="6266688"/>
            <a:ext cx="3918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Accurate prediction of time course.</a:t>
            </a:r>
          </a:p>
        </p:txBody>
      </p:sp>
    </p:spTree>
    <p:extLst>
      <p:ext uri="{BB962C8B-B14F-4D97-AF65-F5344CB8AC3E}">
        <p14:creationId xmlns:p14="http://schemas.microsoft.com/office/powerpoint/2010/main" val="200025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133AE-BBFC-C317-C2E8-619175962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3787"/>
            <a:ext cx="10515600" cy="1325563"/>
          </a:xfrm>
        </p:spPr>
        <p:txBody>
          <a:bodyPr/>
          <a:lstStyle/>
          <a:p>
            <a:r>
              <a:rPr lang="en-US" dirty="0"/>
              <a:t>Composing Modules: Concatenation</a:t>
            </a:r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B7A33C4A-E729-84B7-A269-A4E981808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40" y="3376467"/>
            <a:ext cx="10869259" cy="1448972"/>
          </a:xfrm>
        </p:spPr>
        <p:txBody>
          <a:bodyPr>
            <a:normAutofit/>
          </a:bodyPr>
          <a:lstStyle/>
          <a:p>
            <a:r>
              <a:rPr lang="en-US" dirty="0"/>
              <a:t>Compose modules by making S3 both the </a:t>
            </a:r>
            <a:r>
              <a:rPr lang="en-US" i="1" dirty="0"/>
              <a:t>output of A and the input to B</a:t>
            </a:r>
            <a:r>
              <a:rPr lang="en-US" dirty="0"/>
              <a:t>.</a:t>
            </a:r>
          </a:p>
          <a:p>
            <a:r>
              <a:rPr lang="en-US" dirty="0"/>
              <a:t>But behavior changes because the output of Module A is affected by the input of Module B. This is called </a:t>
            </a:r>
            <a:r>
              <a:rPr lang="en-US" i="1" dirty="0"/>
              <a:t>retroactivity</a:t>
            </a:r>
            <a:r>
              <a:rPr lang="en-US" dirty="0"/>
              <a:t>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3F1ED8-39DE-85CC-CE1D-6EA2F4C44547}"/>
              </a:ext>
            </a:extLst>
          </p:cNvPr>
          <p:cNvGrpSpPr/>
          <p:nvPr/>
        </p:nvGrpSpPr>
        <p:grpSpPr>
          <a:xfrm>
            <a:off x="731186" y="990620"/>
            <a:ext cx="9154867" cy="2042735"/>
            <a:chOff x="1184419" y="1936684"/>
            <a:chExt cx="9154867" cy="204273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4831E4C-5530-5E31-8345-6A2799722E43}"/>
                </a:ext>
              </a:extLst>
            </p:cNvPr>
            <p:cNvGrpSpPr/>
            <p:nvPr/>
          </p:nvGrpSpPr>
          <p:grpSpPr>
            <a:xfrm>
              <a:off x="1184419" y="1952451"/>
              <a:ext cx="4419111" cy="2026968"/>
              <a:chOff x="878109" y="1690688"/>
              <a:chExt cx="4419111" cy="2026968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ECF2E72-0E57-13A4-2CBE-8872AD7AC93E}"/>
                  </a:ext>
                </a:extLst>
              </p:cNvPr>
              <p:cNvSpPr/>
              <p:nvPr/>
            </p:nvSpPr>
            <p:spPr>
              <a:xfrm>
                <a:off x="1429407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S1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6828652-42AD-9275-5D5D-A0225E8904E0}"/>
                  </a:ext>
                </a:extLst>
              </p:cNvPr>
              <p:cNvSpPr/>
              <p:nvPr/>
            </p:nvSpPr>
            <p:spPr>
              <a:xfrm>
                <a:off x="2779993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S2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C9D24EC5-69D6-256D-5D4D-10A7657EFF13}"/>
                  </a:ext>
                </a:extLst>
              </p:cNvPr>
              <p:cNvCxnSpPr>
                <a:cxnSpLocks/>
                <a:stCxn id="64" idx="3"/>
                <a:endCxn id="65" idx="1"/>
              </p:cNvCxnSpPr>
              <p:nvPr/>
            </p:nvCxnSpPr>
            <p:spPr>
              <a:xfrm>
                <a:off x="2049517" y="2601310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7F3B43C7-68AC-3080-ED82-E0474E32776E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43" y="2242480"/>
                    <a:ext cx="49526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6FD8B2-AC23-EF43-8502-BF191300B9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8143" y="2242480"/>
                    <a:ext cx="49526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AB9E4DD7-D25B-3B34-FCDD-D6BD8AA08E4C}"/>
                      </a:ext>
                    </a:extLst>
                  </p:cNvPr>
                  <p:cNvSpPr txBox="1"/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BC3CADF-0960-F2E5-DB2C-9B8D7224F1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294" r="-29412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B63EE5E2-4319-1340-BFB8-018830456A9D}"/>
                  </a:ext>
                </a:extLst>
              </p:cNvPr>
              <p:cNvCxnSpPr>
                <a:cxnSpLocks/>
                <a:stCxn id="65" idx="2"/>
              </p:cNvCxnSpPr>
              <p:nvPr/>
            </p:nvCxnSpPr>
            <p:spPr>
              <a:xfrm flipH="1">
                <a:off x="3080261" y="2911365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A081478E-4308-B22F-2790-9B1A9D78F842}"/>
                      </a:ext>
                    </a:extLst>
                  </p:cNvPr>
                  <p:cNvSpPr txBox="1"/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B881361-B1F2-1485-2AF3-A94DA9A0A8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Right Arrow 70">
                <a:extLst>
                  <a:ext uri="{FF2B5EF4-FFF2-40B4-BE49-F238E27FC236}">
                    <a16:creationId xmlns:a16="http://schemas.microsoft.com/office/drawing/2014/main" id="{71AACC06-B91F-A045-E689-7C09BDFC1CDD}"/>
                  </a:ext>
                </a:extLst>
              </p:cNvPr>
              <p:cNvSpPr/>
              <p:nvPr/>
            </p:nvSpPr>
            <p:spPr>
              <a:xfrm>
                <a:off x="4813744" y="2477438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ight Arrow 71">
                <a:extLst>
                  <a:ext uri="{FF2B5EF4-FFF2-40B4-BE49-F238E27FC236}">
                    <a16:creationId xmlns:a16="http://schemas.microsoft.com/office/drawing/2014/main" id="{80B4AE2A-E841-0BBC-19F3-8CC0FA21A028}"/>
                  </a:ext>
                </a:extLst>
              </p:cNvPr>
              <p:cNvSpPr/>
              <p:nvPr/>
            </p:nvSpPr>
            <p:spPr>
              <a:xfrm>
                <a:off x="911770" y="2519479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CDF4F8E-2707-0608-CF32-FCD9C785A0A2}"/>
                  </a:ext>
                </a:extLst>
              </p:cNvPr>
              <p:cNvSpPr txBox="1"/>
              <p:nvPr/>
            </p:nvSpPr>
            <p:spPr>
              <a:xfrm rot="16200000">
                <a:off x="717167" y="2015748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input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E32E305-F629-9F34-ACD1-C94DF35777CA}"/>
                  </a:ext>
                </a:extLst>
              </p:cNvPr>
              <p:cNvSpPr txBox="1"/>
              <p:nvPr/>
            </p:nvSpPr>
            <p:spPr>
              <a:xfrm rot="16200000">
                <a:off x="4577110" y="1950105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output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32275C2-CD84-33A9-E49E-034B645FB51A}"/>
                  </a:ext>
                </a:extLst>
              </p:cNvPr>
              <p:cNvSpPr txBox="1"/>
              <p:nvPr/>
            </p:nvSpPr>
            <p:spPr>
              <a:xfrm>
                <a:off x="2632839" y="1690688"/>
                <a:ext cx="12282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u="sng" dirty="0"/>
                  <a:t>Module A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28C4353-33CE-967E-4E77-8F7092546519}"/>
                  </a:ext>
                </a:extLst>
              </p:cNvPr>
              <p:cNvSpPr/>
              <p:nvPr/>
            </p:nvSpPr>
            <p:spPr>
              <a:xfrm>
                <a:off x="4151592" y="2307022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C7BDF727-B666-545D-D4FF-D9BD4AD3B9CC}"/>
                      </a:ext>
                    </a:extLst>
                  </p:cNvPr>
                  <p:cNvSpPr txBox="1"/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6B9B8EA-A927-42D9-E91E-0CE2D33177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195" r="-2439"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D013E693-9048-650D-C03A-1F5C0AC7B405}"/>
                      </a:ext>
                    </a:extLst>
                  </p:cNvPr>
                  <p:cNvSpPr txBox="1"/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EF7A01-637A-1A71-6B7E-F701D2CB33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7500" r="-37500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0ACD456F-0C34-39BD-9BB7-79C4CBAA0B72}"/>
                  </a:ext>
                </a:extLst>
              </p:cNvPr>
              <p:cNvCxnSpPr>
                <a:cxnSpLocks/>
                <a:stCxn id="76" idx="2"/>
              </p:cNvCxnSpPr>
              <p:nvPr/>
            </p:nvCxnSpPr>
            <p:spPr>
              <a:xfrm flipH="1">
                <a:off x="4451860" y="2927132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B52E3EDA-A883-673A-24F8-4AE5B2AAEA5B}"/>
                      </a:ext>
                    </a:extLst>
                  </p:cNvPr>
                  <p:cNvSpPr txBox="1"/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52E1A74-425A-DDC5-545A-7836D4ECDC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7278654C-41E4-9C57-07AB-34D5427E1A88}"/>
                  </a:ext>
                </a:extLst>
              </p:cNvPr>
              <p:cNvCxnSpPr/>
              <p:nvPr/>
            </p:nvCxnSpPr>
            <p:spPr>
              <a:xfrm>
                <a:off x="3421120" y="2606565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EDCB87D-4AF5-9572-5888-7BF41FA061C6}"/>
                </a:ext>
              </a:extLst>
            </p:cNvPr>
            <p:cNvGrpSpPr/>
            <p:nvPr/>
          </p:nvGrpSpPr>
          <p:grpSpPr>
            <a:xfrm>
              <a:off x="5920175" y="1936684"/>
              <a:ext cx="4419111" cy="2026968"/>
              <a:chOff x="878109" y="1690688"/>
              <a:chExt cx="4419111" cy="2026968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1424C62-7F29-94FA-57EA-FAA050ACA47D}"/>
                  </a:ext>
                </a:extLst>
              </p:cNvPr>
              <p:cNvSpPr/>
              <p:nvPr/>
            </p:nvSpPr>
            <p:spPr>
              <a:xfrm>
                <a:off x="1429407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EDA4F9F-2031-FF36-369E-2C9CC0A621A6}"/>
                  </a:ext>
                </a:extLst>
              </p:cNvPr>
              <p:cNvSpPr/>
              <p:nvPr/>
            </p:nvSpPr>
            <p:spPr>
              <a:xfrm>
                <a:off x="2779993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S2’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AEE3CB5-A200-C24E-68CE-8DC642DE712C}"/>
                  </a:ext>
                </a:extLst>
              </p:cNvPr>
              <p:cNvCxnSpPr>
                <a:cxnSpLocks/>
                <a:stCxn id="46" idx="3"/>
                <a:endCxn id="47" idx="1"/>
              </p:cNvCxnSpPr>
              <p:nvPr/>
            </p:nvCxnSpPr>
            <p:spPr>
              <a:xfrm>
                <a:off x="2049517" y="2601310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883FE6C5-D230-E392-55B0-13CE3FCC15C7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43" y="2242480"/>
                    <a:ext cx="50058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883FE6C5-D230-E392-55B0-13CE3FCC15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8143" y="2242480"/>
                    <a:ext cx="500586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2195" r="-2439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EE186095-F9A6-49D0-DCD5-0EE3E953DED7}"/>
                      </a:ext>
                    </a:extLst>
                  </p:cNvPr>
                  <p:cNvSpPr txBox="1"/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BC3CADF-0960-F2E5-DB2C-9B8D7224F1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294" r="-29412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C1094E39-AA8B-E4B0-4AD9-A3D8FDC89B07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3080261" y="2911365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91106F00-2723-C405-30C8-82A2BB60ED44}"/>
                      </a:ext>
                    </a:extLst>
                  </p:cNvPr>
                  <p:cNvSpPr txBox="1"/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91106F00-2723-C405-30C8-82A2BB60ED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2500" r="-5000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Right Arrow 52">
                <a:extLst>
                  <a:ext uri="{FF2B5EF4-FFF2-40B4-BE49-F238E27FC236}">
                    <a16:creationId xmlns:a16="http://schemas.microsoft.com/office/drawing/2014/main" id="{9B0A7E8A-711D-7AD1-40CC-890006B96EEE}"/>
                  </a:ext>
                </a:extLst>
              </p:cNvPr>
              <p:cNvSpPr/>
              <p:nvPr/>
            </p:nvSpPr>
            <p:spPr>
              <a:xfrm>
                <a:off x="4813744" y="2477438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ight Arrow 53">
                <a:extLst>
                  <a:ext uri="{FF2B5EF4-FFF2-40B4-BE49-F238E27FC236}">
                    <a16:creationId xmlns:a16="http://schemas.microsoft.com/office/drawing/2014/main" id="{0105160E-BBAC-2FD4-27AA-D0BF8783731E}"/>
                  </a:ext>
                </a:extLst>
              </p:cNvPr>
              <p:cNvSpPr/>
              <p:nvPr/>
            </p:nvSpPr>
            <p:spPr>
              <a:xfrm>
                <a:off x="911770" y="2519479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D929328-05C4-7578-5F31-9E0028D3A32D}"/>
                  </a:ext>
                </a:extLst>
              </p:cNvPr>
              <p:cNvSpPr txBox="1"/>
              <p:nvPr/>
            </p:nvSpPr>
            <p:spPr>
              <a:xfrm rot="16200000">
                <a:off x="717167" y="2015748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input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4EEB288-319A-3989-39DB-820FB141FB31}"/>
                  </a:ext>
                </a:extLst>
              </p:cNvPr>
              <p:cNvSpPr txBox="1"/>
              <p:nvPr/>
            </p:nvSpPr>
            <p:spPr>
              <a:xfrm rot="16200000">
                <a:off x="4577110" y="1950105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output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F6E0730-0C68-8F37-C804-9EDD5FFC09C0}"/>
                  </a:ext>
                </a:extLst>
              </p:cNvPr>
              <p:cNvSpPr txBox="1"/>
              <p:nvPr/>
            </p:nvSpPr>
            <p:spPr>
              <a:xfrm>
                <a:off x="2632839" y="1690688"/>
                <a:ext cx="1217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u="sng" dirty="0"/>
                  <a:t>Module B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32CD73C-AFB5-ADE1-C725-275EA67D5E6D}"/>
                  </a:ext>
                </a:extLst>
              </p:cNvPr>
              <p:cNvSpPr/>
              <p:nvPr/>
            </p:nvSpPr>
            <p:spPr>
              <a:xfrm>
                <a:off x="4151592" y="2307022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S3’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B278730A-8E98-1893-C589-0939813447D2}"/>
                      </a:ext>
                    </a:extLst>
                  </p:cNvPr>
                  <p:cNvSpPr txBox="1"/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B278730A-8E98-1893-C589-0939813447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2195" r="-2439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3E5A30DE-0209-1F53-62D1-CB97D9926543}"/>
                      </a:ext>
                    </a:extLst>
                  </p:cNvPr>
                  <p:cNvSpPr txBox="1"/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EF7A01-637A-1A71-6B7E-F701D2CB33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7500" r="-37500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56891215-FF6C-7EAE-A407-D16D091249B9}"/>
                  </a:ext>
                </a:extLst>
              </p:cNvPr>
              <p:cNvCxnSpPr>
                <a:cxnSpLocks/>
                <a:stCxn id="58" idx="2"/>
              </p:cNvCxnSpPr>
              <p:nvPr/>
            </p:nvCxnSpPr>
            <p:spPr>
              <a:xfrm flipH="1">
                <a:off x="4451860" y="2927132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901FC6ED-21E2-B132-AB1A-207F673A5693}"/>
                      </a:ext>
                    </a:extLst>
                  </p:cNvPr>
                  <p:cNvSpPr txBox="1"/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901FC6ED-21E2-B132-AB1A-207F673A56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2500" r="-5000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8038DDF4-CD82-E89F-6DEB-86A867B7415E}"/>
                  </a:ext>
                </a:extLst>
              </p:cNvPr>
              <p:cNvCxnSpPr/>
              <p:nvPr/>
            </p:nvCxnSpPr>
            <p:spPr>
              <a:xfrm>
                <a:off x="3421120" y="2606565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38587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008B3-B257-989F-A4AA-603FDFBD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0091"/>
            <a:ext cx="10515600" cy="1325563"/>
          </a:xfrm>
        </p:spPr>
        <p:txBody>
          <a:bodyPr/>
          <a:lstStyle/>
          <a:p>
            <a:r>
              <a:rPr lang="en-US" dirty="0"/>
              <a:t>Retroactivity: Module B Affects Module 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DB6C1-DA34-DC15-ED66-210CD75AB252}"/>
              </a:ext>
            </a:extLst>
          </p:cNvPr>
          <p:cNvGrpSpPr/>
          <p:nvPr/>
        </p:nvGrpSpPr>
        <p:grpSpPr>
          <a:xfrm>
            <a:off x="77753" y="4889871"/>
            <a:ext cx="2617559" cy="1652591"/>
            <a:chOff x="8006623" y="377317"/>
            <a:chExt cx="2617559" cy="165259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CC9E0D-D22C-19D1-9724-630CBF4B98A7}"/>
                </a:ext>
              </a:extLst>
            </p:cNvPr>
            <p:cNvSpPr txBox="1"/>
            <p:nvPr/>
          </p:nvSpPr>
          <p:spPr>
            <a:xfrm>
              <a:off x="8006623" y="377317"/>
              <a:ext cx="2232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Module A in Isolation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D1A61B8-FB83-63C2-3C2A-82AF3F963C52}"/>
                    </a:ext>
                  </a:extLst>
                </p:cNvPr>
                <p:cNvSpPr txBox="1"/>
                <p:nvPr/>
              </p:nvSpPr>
              <p:spPr>
                <a:xfrm>
                  <a:off x="8038154" y="847663"/>
                  <a:ext cx="2586028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C24CE8F-52B9-D30F-7156-03C088B51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8154" y="847663"/>
                  <a:ext cx="2586028" cy="525913"/>
                </a:xfrm>
                <a:prstGeom prst="rect">
                  <a:avLst/>
                </a:prstGeom>
                <a:blipFill>
                  <a:blip r:embed="rId9"/>
                  <a:stretch>
                    <a:fillRect l="-1961" t="-2381" r="-490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2B86DA-350A-5FEC-AD91-F29E2DC9C9CE}"/>
                    </a:ext>
                  </a:extLst>
                </p:cNvPr>
                <p:cNvSpPr txBox="1"/>
                <p:nvPr/>
              </p:nvSpPr>
              <p:spPr>
                <a:xfrm>
                  <a:off x="8094427" y="1503995"/>
                  <a:ext cx="1895391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2B86DA-350A-5FEC-AD91-F29E2DC9C9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4427" y="1503995"/>
                  <a:ext cx="1895391" cy="525913"/>
                </a:xfrm>
                <a:prstGeom prst="rect">
                  <a:avLst/>
                </a:prstGeom>
                <a:blipFill>
                  <a:blip r:embed="rId10"/>
                  <a:stretch>
                    <a:fillRect l="-1987"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181031-67FC-B23C-C18E-4249BFA63ADD}"/>
              </a:ext>
            </a:extLst>
          </p:cNvPr>
          <p:cNvGrpSpPr/>
          <p:nvPr/>
        </p:nvGrpSpPr>
        <p:grpSpPr>
          <a:xfrm>
            <a:off x="2730333" y="4887231"/>
            <a:ext cx="2849073" cy="1801534"/>
            <a:chOff x="8006623" y="365125"/>
            <a:chExt cx="2849073" cy="15378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682985-125E-85C1-7479-15BFBFA974AF}"/>
                </a:ext>
              </a:extLst>
            </p:cNvPr>
            <p:cNvSpPr txBox="1"/>
            <p:nvPr/>
          </p:nvSpPr>
          <p:spPr>
            <a:xfrm>
              <a:off x="8006623" y="365125"/>
              <a:ext cx="2584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Module A with Module B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3D76EEB-7A7F-E2EF-F052-FE281CE04588}"/>
                    </a:ext>
                  </a:extLst>
                </p:cNvPr>
                <p:cNvSpPr txBox="1"/>
                <p:nvPr/>
              </p:nvSpPr>
              <p:spPr>
                <a:xfrm>
                  <a:off x="8038154" y="847663"/>
                  <a:ext cx="2586028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C24CE8F-52B9-D30F-7156-03C088B51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8154" y="847663"/>
                  <a:ext cx="2586028" cy="525913"/>
                </a:xfrm>
                <a:prstGeom prst="rect">
                  <a:avLst/>
                </a:prstGeom>
                <a:blipFill>
                  <a:blip r:embed="rId9"/>
                  <a:stretch>
                    <a:fillRect l="-1961" t="-2381" r="-490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64784E2-6EB0-7E6C-5398-991EB120D9A4}"/>
                    </a:ext>
                  </a:extLst>
                </p:cNvPr>
                <p:cNvSpPr txBox="1"/>
                <p:nvPr/>
              </p:nvSpPr>
              <p:spPr>
                <a:xfrm>
                  <a:off x="8094427" y="1503995"/>
                  <a:ext cx="2761269" cy="3989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64784E2-6EB0-7E6C-5398-991EB120D9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4427" y="1503995"/>
                  <a:ext cx="2761269" cy="398955"/>
                </a:xfrm>
                <a:prstGeom prst="rect">
                  <a:avLst/>
                </a:prstGeom>
                <a:blipFill>
                  <a:blip r:embed="rId11"/>
                  <a:stretch>
                    <a:fillRect l="-2283" t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9074A7-97E6-7DBA-14AE-B4A4726BA7F0}"/>
              </a:ext>
            </a:extLst>
          </p:cNvPr>
          <p:cNvGrpSpPr/>
          <p:nvPr/>
        </p:nvGrpSpPr>
        <p:grpSpPr>
          <a:xfrm>
            <a:off x="1962912" y="849005"/>
            <a:ext cx="7923141" cy="1650356"/>
            <a:chOff x="1184419" y="1936684"/>
            <a:chExt cx="9154867" cy="204273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4245E3B-E927-8005-C898-108A41129DC2}"/>
                </a:ext>
              </a:extLst>
            </p:cNvPr>
            <p:cNvGrpSpPr/>
            <p:nvPr/>
          </p:nvGrpSpPr>
          <p:grpSpPr>
            <a:xfrm>
              <a:off x="1184419" y="1952451"/>
              <a:ext cx="4419111" cy="2026968"/>
              <a:chOff x="878109" y="1690688"/>
              <a:chExt cx="4419111" cy="2026968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02BB23A-B425-BC13-0979-12F37B1791E5}"/>
                  </a:ext>
                </a:extLst>
              </p:cNvPr>
              <p:cNvSpPr/>
              <p:nvPr/>
            </p:nvSpPr>
            <p:spPr>
              <a:xfrm>
                <a:off x="1429407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S1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4B4A047-0966-1460-622F-ECEAC33B3B7E}"/>
                  </a:ext>
                </a:extLst>
              </p:cNvPr>
              <p:cNvSpPr/>
              <p:nvPr/>
            </p:nvSpPr>
            <p:spPr>
              <a:xfrm>
                <a:off x="2779993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S2</a:t>
                </a: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CAAA5E7-9804-87BD-82DF-63D4BE58CE1B}"/>
                  </a:ext>
                </a:extLst>
              </p:cNvPr>
              <p:cNvCxnSpPr>
                <a:cxnSpLocks/>
                <a:stCxn id="38" idx="3"/>
                <a:endCxn id="39" idx="1"/>
              </p:cNvCxnSpPr>
              <p:nvPr/>
            </p:nvCxnSpPr>
            <p:spPr>
              <a:xfrm>
                <a:off x="2049517" y="2601310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A4395EE-38C0-C25E-0461-8ED2F7362E74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43" y="2242480"/>
                    <a:ext cx="49526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6FD8B2-AC23-EF43-8502-BF191300B9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8143" y="2242480"/>
                    <a:ext cx="49526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5CC6024-8A9E-333A-573E-E569F6A15BBF}"/>
                      </a:ext>
                    </a:extLst>
                  </p:cNvPr>
                  <p:cNvSpPr txBox="1"/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BC3CADF-0960-F2E5-DB2C-9B8D7224F1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294" r="-29412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881A0BAC-872A-A19F-D578-764C8FEABC87}"/>
                  </a:ext>
                </a:extLst>
              </p:cNvPr>
              <p:cNvCxnSpPr>
                <a:cxnSpLocks/>
                <a:stCxn id="39" idx="2"/>
              </p:cNvCxnSpPr>
              <p:nvPr/>
            </p:nvCxnSpPr>
            <p:spPr>
              <a:xfrm flipH="1">
                <a:off x="3080261" y="2911365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2FEDAA2-8A55-098D-C6E7-4EA3B8F9FCF8}"/>
                      </a:ext>
                    </a:extLst>
                  </p:cNvPr>
                  <p:cNvSpPr txBox="1"/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B881361-B1F2-1485-2AF3-A94DA9A0A8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Right Arrow 44">
                <a:extLst>
                  <a:ext uri="{FF2B5EF4-FFF2-40B4-BE49-F238E27FC236}">
                    <a16:creationId xmlns:a16="http://schemas.microsoft.com/office/drawing/2014/main" id="{0FA7CA3A-4403-FBED-1564-3D3D3A337345}"/>
                  </a:ext>
                </a:extLst>
              </p:cNvPr>
              <p:cNvSpPr/>
              <p:nvPr/>
            </p:nvSpPr>
            <p:spPr>
              <a:xfrm>
                <a:off x="4813744" y="2477438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ight Arrow 45">
                <a:extLst>
                  <a:ext uri="{FF2B5EF4-FFF2-40B4-BE49-F238E27FC236}">
                    <a16:creationId xmlns:a16="http://schemas.microsoft.com/office/drawing/2014/main" id="{E125771D-723A-3EBB-F4E1-3760619A187C}"/>
                  </a:ext>
                </a:extLst>
              </p:cNvPr>
              <p:cNvSpPr/>
              <p:nvPr/>
            </p:nvSpPr>
            <p:spPr>
              <a:xfrm>
                <a:off x="911770" y="2519479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4D6EA3-74E8-A9F8-76DC-389F1FEB0869}"/>
                  </a:ext>
                </a:extLst>
              </p:cNvPr>
              <p:cNvSpPr txBox="1"/>
              <p:nvPr/>
            </p:nvSpPr>
            <p:spPr>
              <a:xfrm rot="16200000">
                <a:off x="717167" y="2015748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input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EF0ED25-A89A-2054-4475-25BCD617FD1F}"/>
                  </a:ext>
                </a:extLst>
              </p:cNvPr>
              <p:cNvSpPr txBox="1"/>
              <p:nvPr/>
            </p:nvSpPr>
            <p:spPr>
              <a:xfrm rot="16200000">
                <a:off x="4577110" y="1950105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output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3CDE20-6337-F227-D4C5-7EE230C80D32}"/>
                  </a:ext>
                </a:extLst>
              </p:cNvPr>
              <p:cNvSpPr txBox="1"/>
              <p:nvPr/>
            </p:nvSpPr>
            <p:spPr>
              <a:xfrm>
                <a:off x="2632839" y="1690688"/>
                <a:ext cx="12282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u="sng" dirty="0"/>
                  <a:t>Module A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EB24B01-2B35-4269-A2CD-5B6D5146B6A7}"/>
                  </a:ext>
                </a:extLst>
              </p:cNvPr>
              <p:cNvSpPr/>
              <p:nvPr/>
            </p:nvSpPr>
            <p:spPr>
              <a:xfrm>
                <a:off x="4151592" y="2307022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DD91933-7C34-2851-EBC2-30446A54A9BB}"/>
                      </a:ext>
                    </a:extLst>
                  </p:cNvPr>
                  <p:cNvSpPr txBox="1"/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6B9B8EA-A927-42D9-E91E-0CE2D33177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195" r="-2439"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45FD822-4EDF-ACAC-6248-4272AB7573F3}"/>
                      </a:ext>
                    </a:extLst>
                  </p:cNvPr>
                  <p:cNvSpPr txBox="1"/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EF7A01-637A-1A71-6B7E-F701D2CB33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7500" r="-37500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236862A0-FE60-AA27-A496-4151FD19D1DB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 flipH="1">
                <a:off x="4451860" y="2927132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270754A-CADD-7FD7-D3BC-0D7EB4A88C88}"/>
                      </a:ext>
                    </a:extLst>
                  </p:cNvPr>
                  <p:cNvSpPr txBox="1"/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52E1A74-425A-DDC5-545A-7836D4ECDC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21FECB2-5738-51E6-F41A-6A976CF0D540}"/>
                  </a:ext>
                </a:extLst>
              </p:cNvPr>
              <p:cNvCxnSpPr/>
              <p:nvPr/>
            </p:nvCxnSpPr>
            <p:spPr>
              <a:xfrm>
                <a:off x="3421120" y="2606565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987375B-6C32-1F68-D160-495E8DD741AB}"/>
                </a:ext>
              </a:extLst>
            </p:cNvPr>
            <p:cNvGrpSpPr/>
            <p:nvPr/>
          </p:nvGrpSpPr>
          <p:grpSpPr>
            <a:xfrm>
              <a:off x="5920175" y="1936684"/>
              <a:ext cx="4419111" cy="2026968"/>
              <a:chOff x="878109" y="1690688"/>
              <a:chExt cx="4419111" cy="2026968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CC2BB-3FF9-A9EE-3B3C-BDD7DC7AB1EB}"/>
                  </a:ext>
                </a:extLst>
              </p:cNvPr>
              <p:cNvSpPr/>
              <p:nvPr/>
            </p:nvSpPr>
            <p:spPr>
              <a:xfrm>
                <a:off x="1429407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FA62E7-8F17-3916-1870-0FA5D7448D6A}"/>
                  </a:ext>
                </a:extLst>
              </p:cNvPr>
              <p:cNvSpPr/>
              <p:nvPr/>
            </p:nvSpPr>
            <p:spPr>
              <a:xfrm>
                <a:off x="2779993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S2’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9CDAD18-57DD-EDFE-5C23-D9CDAA599393}"/>
                  </a:ext>
                </a:extLst>
              </p:cNvPr>
              <p:cNvCxnSpPr>
                <a:cxnSpLocks/>
                <a:stCxn id="20" idx="3"/>
                <a:endCxn id="21" idx="1"/>
              </p:cNvCxnSpPr>
              <p:nvPr/>
            </p:nvCxnSpPr>
            <p:spPr>
              <a:xfrm>
                <a:off x="2049517" y="2601310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11B4EC64-4C2E-4DF4-BB14-3BE34BFC44BE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43" y="2242480"/>
                    <a:ext cx="50058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11B4EC64-4C2E-4DF4-BB14-3BE34BFC44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8143" y="2242480"/>
                    <a:ext cx="500586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0000" r="-11429" b="-4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85070F9-0ED9-6A05-2834-56480849FB66}"/>
                      </a:ext>
                    </a:extLst>
                  </p:cNvPr>
                  <p:cNvSpPr txBox="1"/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BC3CADF-0960-F2E5-DB2C-9B8D7224F1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294" r="-29412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C5949D5-15EB-2090-766B-59157C33F637}"/>
                  </a:ext>
                </a:extLst>
              </p:cNvPr>
              <p:cNvCxnSpPr>
                <a:cxnSpLocks/>
                <a:stCxn id="21" idx="2"/>
              </p:cNvCxnSpPr>
              <p:nvPr/>
            </p:nvCxnSpPr>
            <p:spPr>
              <a:xfrm flipH="1">
                <a:off x="3080261" y="2911365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E8C315F-19C0-2FB1-7F3A-C194846E43B6}"/>
                      </a:ext>
                    </a:extLst>
                  </p:cNvPr>
                  <p:cNvSpPr txBox="1"/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E8C315F-19C0-2FB1-7F3A-C194846E43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0000" r="-14286" b="-4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Right Arrow 26">
                <a:extLst>
                  <a:ext uri="{FF2B5EF4-FFF2-40B4-BE49-F238E27FC236}">
                    <a16:creationId xmlns:a16="http://schemas.microsoft.com/office/drawing/2014/main" id="{3567B695-08A3-45E9-6D39-5620F11356C6}"/>
                  </a:ext>
                </a:extLst>
              </p:cNvPr>
              <p:cNvSpPr/>
              <p:nvPr/>
            </p:nvSpPr>
            <p:spPr>
              <a:xfrm>
                <a:off x="4813744" y="2477438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63BD1BED-F4E7-9C54-695A-B13E54A343C5}"/>
                  </a:ext>
                </a:extLst>
              </p:cNvPr>
              <p:cNvSpPr/>
              <p:nvPr/>
            </p:nvSpPr>
            <p:spPr>
              <a:xfrm>
                <a:off x="911770" y="2519479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4E4F91-EA00-D407-9654-F41F57685269}"/>
                  </a:ext>
                </a:extLst>
              </p:cNvPr>
              <p:cNvSpPr txBox="1"/>
              <p:nvPr/>
            </p:nvSpPr>
            <p:spPr>
              <a:xfrm rot="16200000">
                <a:off x="717167" y="2015748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input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76363C-7959-3F5E-0B08-DE2556537424}"/>
                  </a:ext>
                </a:extLst>
              </p:cNvPr>
              <p:cNvSpPr txBox="1"/>
              <p:nvPr/>
            </p:nvSpPr>
            <p:spPr>
              <a:xfrm rot="16200000">
                <a:off x="4577110" y="1950105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output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2240C5C-738E-CE54-8838-02FE1322E047}"/>
                  </a:ext>
                </a:extLst>
              </p:cNvPr>
              <p:cNvSpPr txBox="1"/>
              <p:nvPr/>
            </p:nvSpPr>
            <p:spPr>
              <a:xfrm>
                <a:off x="2632839" y="1690688"/>
                <a:ext cx="1217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u="sng" dirty="0"/>
                  <a:t>Module B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FE0230D-EB44-D919-EDE1-20A60E9B8C04}"/>
                  </a:ext>
                </a:extLst>
              </p:cNvPr>
              <p:cNvSpPr/>
              <p:nvPr/>
            </p:nvSpPr>
            <p:spPr>
              <a:xfrm>
                <a:off x="4151592" y="2307022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S3’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0D4C873-EDE1-422B-C4FE-39E1E9B23BAD}"/>
                      </a:ext>
                    </a:extLst>
                  </p:cNvPr>
                  <p:cNvSpPr txBox="1"/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0D4C873-EDE1-422B-C4FE-39E1E9B23B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0000" r="-11429" b="-4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85247703-A67A-EAEB-E7B8-5DE6248D0F73}"/>
                      </a:ext>
                    </a:extLst>
                  </p:cNvPr>
                  <p:cNvSpPr txBox="1"/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EF7A01-637A-1A71-6B7E-F701D2CB33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7500" r="-37500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0FCABFE1-D604-3D93-53C3-F9BE07B4AE70}"/>
                  </a:ext>
                </a:extLst>
              </p:cNvPr>
              <p:cNvCxnSpPr>
                <a:cxnSpLocks/>
                <a:stCxn id="32" idx="2"/>
              </p:cNvCxnSpPr>
              <p:nvPr/>
            </p:nvCxnSpPr>
            <p:spPr>
              <a:xfrm flipH="1">
                <a:off x="4451860" y="2927132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22C79BB6-9000-F4C5-BB0C-303519AF7C78}"/>
                      </a:ext>
                    </a:extLst>
                  </p:cNvPr>
                  <p:cNvSpPr txBox="1"/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22C79BB6-9000-F4C5-BB0C-303519AF7C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7143" r="-14286" b="-4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9D555CBF-D021-E074-5C2A-756A9F869A16}"/>
                  </a:ext>
                </a:extLst>
              </p:cNvPr>
              <p:cNvCxnSpPr/>
              <p:nvPr/>
            </p:nvCxnSpPr>
            <p:spPr>
              <a:xfrm>
                <a:off x="3421120" y="2606565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87B42F1-DFB9-473C-1BAB-9E87CF4DBA01}"/>
              </a:ext>
            </a:extLst>
          </p:cNvPr>
          <p:cNvGrpSpPr/>
          <p:nvPr/>
        </p:nvGrpSpPr>
        <p:grpSpPr>
          <a:xfrm>
            <a:off x="5055839" y="4838487"/>
            <a:ext cx="6970603" cy="1834278"/>
            <a:chOff x="7622689" y="3911049"/>
            <a:chExt cx="3471522" cy="183427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B945538-FA39-45C6-4C5B-C421DFCE16BE}"/>
                </a:ext>
              </a:extLst>
            </p:cNvPr>
            <p:cNvSpPr txBox="1"/>
            <p:nvPr/>
          </p:nvSpPr>
          <p:spPr>
            <a:xfrm>
              <a:off x="7959041" y="3911049"/>
              <a:ext cx="14277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Transfer function changes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50D49A28-7708-D677-42D7-4C2382AECD67}"/>
                    </a:ext>
                  </a:extLst>
                </p:cNvPr>
                <p:cNvSpPr txBox="1"/>
                <p:nvPr/>
              </p:nvSpPr>
              <p:spPr>
                <a:xfrm>
                  <a:off x="7622689" y="4280381"/>
                  <a:ext cx="3102452" cy="6389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50D49A28-7708-D677-42D7-4C2382AECD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2689" y="4280381"/>
                  <a:ext cx="3102452" cy="638957"/>
                </a:xfrm>
                <a:prstGeom prst="rect">
                  <a:avLst/>
                </a:prstGeom>
                <a:blipFill>
                  <a:blip r:embed="rId16"/>
                  <a:stretch>
                    <a:fillRect t="-192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382939D5-0C2B-3B80-EE98-DE0E149C72F6}"/>
                    </a:ext>
                  </a:extLst>
                </p:cNvPr>
                <p:cNvSpPr txBox="1"/>
                <p:nvPr/>
              </p:nvSpPr>
              <p:spPr>
                <a:xfrm>
                  <a:off x="7876379" y="5079183"/>
                  <a:ext cx="3217832" cy="6661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AB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382939D5-0C2B-3B80-EE98-DE0E149C7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6379" y="5079183"/>
                  <a:ext cx="3217832" cy="666144"/>
                </a:xfrm>
                <a:prstGeom prst="rect">
                  <a:avLst/>
                </a:prstGeom>
                <a:blipFill>
                  <a:blip r:embed="rId17"/>
                  <a:stretch>
                    <a:fillRect l="-784" r="-1176" b="-129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CBA9664-ED47-03D6-B710-DDA440FE0AB3}"/>
              </a:ext>
            </a:extLst>
          </p:cNvPr>
          <p:cNvGrpSpPr/>
          <p:nvPr/>
        </p:nvGrpSpPr>
        <p:grpSpPr>
          <a:xfrm>
            <a:off x="578759" y="2583824"/>
            <a:ext cx="11216007" cy="2288448"/>
            <a:chOff x="578759" y="2583824"/>
            <a:chExt cx="11216007" cy="2288448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7E54BB3-5FBE-461C-5AA8-F340C2D43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78759" y="2583824"/>
              <a:ext cx="3213652" cy="228600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2702A07-C098-D159-9152-723EB37CA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612444" y="2586272"/>
              <a:ext cx="3095058" cy="2286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0116DF7-CF9F-8538-DE28-16C5D7226257}"/>
                    </a:ext>
                  </a:extLst>
                </p:cNvPr>
                <p:cNvSpPr txBox="1"/>
                <p:nvPr/>
              </p:nvSpPr>
              <p:spPr>
                <a:xfrm>
                  <a:off x="7952496" y="3647911"/>
                  <a:ext cx="384227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r>
                    <a:rPr lang="en-US" sz="2400" b="1" dirty="0">
                      <a:solidFill>
                        <a:srgbClr val="FFC000"/>
                      </a:solidFill>
                    </a:rPr>
                    <a:t> </a:t>
                  </a:r>
                  <a:r>
                    <a:rPr lang="en-US" sz="2400" b="1" dirty="0"/>
                    <a:t>changes when B is present.</a:t>
                  </a: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0116DF7-CF9F-8538-DE28-16C5D7226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2496" y="3647911"/>
                  <a:ext cx="3842270" cy="369332"/>
                </a:xfrm>
                <a:prstGeom prst="rect">
                  <a:avLst/>
                </a:prstGeom>
                <a:blipFill>
                  <a:blip r:embed="rId20"/>
                  <a:stretch>
                    <a:fillRect l="-2970" t="-23333" r="-396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4687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D89E-056F-642E-5804-B5992F28C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570F6-69D7-747E-57DD-646659ABA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0091"/>
            <a:ext cx="10515600" cy="1325563"/>
          </a:xfrm>
        </p:spPr>
        <p:txBody>
          <a:bodyPr/>
          <a:lstStyle/>
          <a:p>
            <a:r>
              <a:rPr lang="en-US" dirty="0"/>
              <a:t>Adjusting for Retroactivity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3544A4-B3BC-3E51-A251-2E531A581160}"/>
              </a:ext>
            </a:extLst>
          </p:cNvPr>
          <p:cNvGrpSpPr/>
          <p:nvPr/>
        </p:nvGrpSpPr>
        <p:grpSpPr>
          <a:xfrm>
            <a:off x="1962912" y="849005"/>
            <a:ext cx="7923141" cy="1650356"/>
            <a:chOff x="1184419" y="1936684"/>
            <a:chExt cx="9154867" cy="204273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DA57979-7B80-85CA-AA59-073C77928A24}"/>
                </a:ext>
              </a:extLst>
            </p:cNvPr>
            <p:cNvGrpSpPr/>
            <p:nvPr/>
          </p:nvGrpSpPr>
          <p:grpSpPr>
            <a:xfrm>
              <a:off x="1184419" y="1952451"/>
              <a:ext cx="4419111" cy="2026968"/>
              <a:chOff x="878109" y="1690688"/>
              <a:chExt cx="4419111" cy="2026968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DB3F592-6F58-8D85-5CEB-B39C6D58917E}"/>
                  </a:ext>
                </a:extLst>
              </p:cNvPr>
              <p:cNvSpPr/>
              <p:nvPr/>
            </p:nvSpPr>
            <p:spPr>
              <a:xfrm>
                <a:off x="1429407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S1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3FB3FDB-8B4E-CB05-52A9-5BA3419643EB}"/>
                  </a:ext>
                </a:extLst>
              </p:cNvPr>
              <p:cNvSpPr/>
              <p:nvPr/>
            </p:nvSpPr>
            <p:spPr>
              <a:xfrm>
                <a:off x="2779993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S2</a:t>
                </a: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A3C4C7D-3392-F831-6530-2B2EE40C1AD7}"/>
                  </a:ext>
                </a:extLst>
              </p:cNvPr>
              <p:cNvCxnSpPr>
                <a:cxnSpLocks/>
                <a:stCxn id="38" idx="3"/>
                <a:endCxn id="39" idx="1"/>
              </p:cNvCxnSpPr>
              <p:nvPr/>
            </p:nvCxnSpPr>
            <p:spPr>
              <a:xfrm>
                <a:off x="2049517" y="2601310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EE95716-233F-D797-8832-14AE0F43FC5B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43" y="2242480"/>
                    <a:ext cx="49526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6FD8B2-AC23-EF43-8502-BF191300B9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8143" y="2242480"/>
                    <a:ext cx="49526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70E0B9A-40EC-A2D9-BEB0-448013FF5EB0}"/>
                      </a:ext>
                    </a:extLst>
                  </p:cNvPr>
                  <p:cNvSpPr txBox="1"/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BC3CADF-0960-F2E5-DB2C-9B8D7224F1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294" r="-29412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DCC6C38D-4673-0881-2648-5B0CE5BE7147}"/>
                  </a:ext>
                </a:extLst>
              </p:cNvPr>
              <p:cNvCxnSpPr>
                <a:cxnSpLocks/>
                <a:stCxn id="39" idx="2"/>
              </p:cNvCxnSpPr>
              <p:nvPr/>
            </p:nvCxnSpPr>
            <p:spPr>
              <a:xfrm flipH="1">
                <a:off x="3080261" y="2911365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D2B872F-CF52-94D7-5132-14675C208EB8}"/>
                      </a:ext>
                    </a:extLst>
                  </p:cNvPr>
                  <p:cNvSpPr txBox="1"/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B881361-B1F2-1485-2AF3-A94DA9A0A8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Right Arrow 44">
                <a:extLst>
                  <a:ext uri="{FF2B5EF4-FFF2-40B4-BE49-F238E27FC236}">
                    <a16:creationId xmlns:a16="http://schemas.microsoft.com/office/drawing/2014/main" id="{90C2E4A5-0727-A230-3228-496B05F4341D}"/>
                  </a:ext>
                </a:extLst>
              </p:cNvPr>
              <p:cNvSpPr/>
              <p:nvPr/>
            </p:nvSpPr>
            <p:spPr>
              <a:xfrm>
                <a:off x="4813744" y="2477438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ight Arrow 45">
                <a:extLst>
                  <a:ext uri="{FF2B5EF4-FFF2-40B4-BE49-F238E27FC236}">
                    <a16:creationId xmlns:a16="http://schemas.microsoft.com/office/drawing/2014/main" id="{6CDAF651-2845-8C64-3B08-D63A8AF8FAB8}"/>
                  </a:ext>
                </a:extLst>
              </p:cNvPr>
              <p:cNvSpPr/>
              <p:nvPr/>
            </p:nvSpPr>
            <p:spPr>
              <a:xfrm>
                <a:off x="911770" y="2519479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F3FA82-3066-69C0-E9CB-9F61B4CB2708}"/>
                  </a:ext>
                </a:extLst>
              </p:cNvPr>
              <p:cNvSpPr txBox="1"/>
              <p:nvPr/>
            </p:nvSpPr>
            <p:spPr>
              <a:xfrm rot="16200000">
                <a:off x="717167" y="2015748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input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F90FA8D-45DC-D75E-15A8-21391B35436E}"/>
                  </a:ext>
                </a:extLst>
              </p:cNvPr>
              <p:cNvSpPr txBox="1"/>
              <p:nvPr/>
            </p:nvSpPr>
            <p:spPr>
              <a:xfrm rot="16200000">
                <a:off x="4577110" y="1950105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output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C6CFFF9-C195-F2AE-3B54-7DC84E3218CB}"/>
                  </a:ext>
                </a:extLst>
              </p:cNvPr>
              <p:cNvSpPr txBox="1"/>
              <p:nvPr/>
            </p:nvSpPr>
            <p:spPr>
              <a:xfrm>
                <a:off x="2632839" y="1690688"/>
                <a:ext cx="12282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u="sng" dirty="0"/>
                  <a:t>Module A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D3AF073-EC68-C255-9EAD-69DEB0B88994}"/>
                  </a:ext>
                </a:extLst>
              </p:cNvPr>
              <p:cNvSpPr/>
              <p:nvPr/>
            </p:nvSpPr>
            <p:spPr>
              <a:xfrm>
                <a:off x="4151592" y="2307022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29F74CC5-A969-7C75-D607-1C73F5C7B62B}"/>
                      </a:ext>
                    </a:extLst>
                  </p:cNvPr>
                  <p:cNvSpPr txBox="1"/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6B9B8EA-A927-42D9-E91E-0CE2D33177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195" r="-2439"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D0BB7D1F-9EFF-AA4F-186F-E429004373BD}"/>
                      </a:ext>
                    </a:extLst>
                  </p:cNvPr>
                  <p:cNvSpPr txBox="1"/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EF7A01-637A-1A71-6B7E-F701D2CB33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7500" r="-37500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8014AD7A-E5A2-B40C-C626-A8C6EC793192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 flipH="1">
                <a:off x="4451860" y="2927132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57408D7-EC4B-641E-852E-9976D76EA7C4}"/>
                      </a:ext>
                    </a:extLst>
                  </p:cNvPr>
                  <p:cNvSpPr txBox="1"/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52E1A74-425A-DDC5-545A-7836D4ECDC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B1A12821-31AE-C1CF-5E9F-31E04B7F3663}"/>
                  </a:ext>
                </a:extLst>
              </p:cNvPr>
              <p:cNvCxnSpPr/>
              <p:nvPr/>
            </p:nvCxnSpPr>
            <p:spPr>
              <a:xfrm>
                <a:off x="3421120" y="2606565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EEEA6F6-272F-91E9-6558-A201B1D0B15B}"/>
                </a:ext>
              </a:extLst>
            </p:cNvPr>
            <p:cNvGrpSpPr/>
            <p:nvPr/>
          </p:nvGrpSpPr>
          <p:grpSpPr>
            <a:xfrm>
              <a:off x="5920175" y="1936684"/>
              <a:ext cx="4419111" cy="2026968"/>
              <a:chOff x="878109" y="1690688"/>
              <a:chExt cx="4419111" cy="2026968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F9BB33C-0F53-F0C6-10F8-0E64A5456836}"/>
                  </a:ext>
                </a:extLst>
              </p:cNvPr>
              <p:cNvSpPr/>
              <p:nvPr/>
            </p:nvSpPr>
            <p:spPr>
              <a:xfrm>
                <a:off x="1429407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FFCF2C0-6060-B975-4B75-4861F6F2B4DC}"/>
                  </a:ext>
                </a:extLst>
              </p:cNvPr>
              <p:cNvSpPr/>
              <p:nvPr/>
            </p:nvSpPr>
            <p:spPr>
              <a:xfrm>
                <a:off x="2779993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S2’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55FF053D-9119-ECB1-1B6A-BA8309715CC8}"/>
                  </a:ext>
                </a:extLst>
              </p:cNvPr>
              <p:cNvCxnSpPr>
                <a:cxnSpLocks/>
                <a:stCxn id="20" idx="3"/>
                <a:endCxn id="21" idx="1"/>
              </p:cNvCxnSpPr>
              <p:nvPr/>
            </p:nvCxnSpPr>
            <p:spPr>
              <a:xfrm>
                <a:off x="2049517" y="2601310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5499640-A01A-CF13-6DE4-AFC32C403CA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43" y="2242480"/>
                    <a:ext cx="50058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5499640-A01A-CF13-6DE4-AFC32C403C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8143" y="2242480"/>
                    <a:ext cx="500586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0000" r="-11429" b="-4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F30BA79-3130-1E9B-76EA-A021BA04A00B}"/>
                      </a:ext>
                    </a:extLst>
                  </p:cNvPr>
                  <p:cNvSpPr txBox="1"/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BC3CADF-0960-F2E5-DB2C-9B8D7224F1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294" r="-29412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2E7558F-D410-FC0F-FC9C-D1DD492C2047}"/>
                  </a:ext>
                </a:extLst>
              </p:cNvPr>
              <p:cNvCxnSpPr>
                <a:cxnSpLocks/>
                <a:stCxn id="21" idx="2"/>
              </p:cNvCxnSpPr>
              <p:nvPr/>
            </p:nvCxnSpPr>
            <p:spPr>
              <a:xfrm flipH="1">
                <a:off x="3080261" y="2911365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16C1C9A-DF6A-B6FE-8BB6-B5B0AFB0309B}"/>
                      </a:ext>
                    </a:extLst>
                  </p:cNvPr>
                  <p:cNvSpPr txBox="1"/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16C1C9A-DF6A-B6FE-8BB6-B5B0AFB030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0000" r="-14286" b="-4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Right Arrow 26">
                <a:extLst>
                  <a:ext uri="{FF2B5EF4-FFF2-40B4-BE49-F238E27FC236}">
                    <a16:creationId xmlns:a16="http://schemas.microsoft.com/office/drawing/2014/main" id="{D5668F02-665E-3237-1B56-59A52C238B3F}"/>
                  </a:ext>
                </a:extLst>
              </p:cNvPr>
              <p:cNvSpPr/>
              <p:nvPr/>
            </p:nvSpPr>
            <p:spPr>
              <a:xfrm>
                <a:off x="4813744" y="2477438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667EE836-FD57-7CC1-7682-BD39303E9C33}"/>
                  </a:ext>
                </a:extLst>
              </p:cNvPr>
              <p:cNvSpPr/>
              <p:nvPr/>
            </p:nvSpPr>
            <p:spPr>
              <a:xfrm>
                <a:off x="911770" y="2519479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69AAFB-E016-94AE-C94F-FF92F25D651A}"/>
                  </a:ext>
                </a:extLst>
              </p:cNvPr>
              <p:cNvSpPr txBox="1"/>
              <p:nvPr/>
            </p:nvSpPr>
            <p:spPr>
              <a:xfrm rot="16200000">
                <a:off x="717167" y="2015748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input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2DC181-07E0-3A5A-1B42-9C0569ECA8A7}"/>
                  </a:ext>
                </a:extLst>
              </p:cNvPr>
              <p:cNvSpPr txBox="1"/>
              <p:nvPr/>
            </p:nvSpPr>
            <p:spPr>
              <a:xfrm rot="16200000">
                <a:off x="4577110" y="1950105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output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1418FFD-7B79-AFC3-1DA6-426D02F280D3}"/>
                  </a:ext>
                </a:extLst>
              </p:cNvPr>
              <p:cNvSpPr txBox="1"/>
              <p:nvPr/>
            </p:nvSpPr>
            <p:spPr>
              <a:xfrm>
                <a:off x="2632839" y="1690688"/>
                <a:ext cx="1217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u="sng" dirty="0"/>
                  <a:t>Module B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3E44F72-6582-556C-DCAC-93761FFB1CD2}"/>
                  </a:ext>
                </a:extLst>
              </p:cNvPr>
              <p:cNvSpPr/>
              <p:nvPr/>
            </p:nvSpPr>
            <p:spPr>
              <a:xfrm>
                <a:off x="4151592" y="2307022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S3’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C964366-0328-45CA-54CD-F9DF1410FD67}"/>
                      </a:ext>
                    </a:extLst>
                  </p:cNvPr>
                  <p:cNvSpPr txBox="1"/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C964366-0328-45CA-54CD-F9DF1410FD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0000" r="-11429" b="-4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F07ECD6D-D7F1-9575-3B9D-5AD586217428}"/>
                      </a:ext>
                    </a:extLst>
                  </p:cNvPr>
                  <p:cNvSpPr txBox="1"/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EF7A01-637A-1A71-6B7E-F701D2CB33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7500" r="-37500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A3D42869-720D-4927-16CA-77811E2C4044}"/>
                  </a:ext>
                </a:extLst>
              </p:cNvPr>
              <p:cNvCxnSpPr>
                <a:cxnSpLocks/>
                <a:stCxn id="32" idx="2"/>
              </p:cNvCxnSpPr>
              <p:nvPr/>
            </p:nvCxnSpPr>
            <p:spPr>
              <a:xfrm flipH="1">
                <a:off x="4451860" y="2927132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03F87B44-930E-40AC-38A2-278EAC60B76D}"/>
                      </a:ext>
                    </a:extLst>
                  </p:cNvPr>
                  <p:cNvSpPr txBox="1"/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03F87B44-930E-40AC-38A2-278EAC60B7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7143" r="-14286" b="-4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9B253FF-D07F-0BA0-363F-7620220E4476}"/>
                  </a:ext>
                </a:extLst>
              </p:cNvPr>
              <p:cNvCxnSpPr/>
              <p:nvPr/>
            </p:nvCxnSpPr>
            <p:spPr>
              <a:xfrm>
                <a:off x="3421120" y="2606565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F058F5-3471-20E4-02FF-3DBA7AF52320}"/>
              </a:ext>
            </a:extLst>
          </p:cNvPr>
          <p:cNvGrpSpPr/>
          <p:nvPr/>
        </p:nvGrpSpPr>
        <p:grpSpPr>
          <a:xfrm>
            <a:off x="5787461" y="2704295"/>
            <a:ext cx="6214119" cy="2737702"/>
            <a:chOff x="7580148" y="2635663"/>
            <a:chExt cx="4294078" cy="2737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08DDDD9-DC8B-CAB8-7503-9F1B876D4840}"/>
                    </a:ext>
                  </a:extLst>
                </p:cNvPr>
                <p:cNvSpPr/>
                <p:nvPr/>
              </p:nvSpPr>
              <p:spPr>
                <a:xfrm>
                  <a:off x="7580148" y="2635663"/>
                  <a:ext cx="4294078" cy="27377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consumption of the A output species</a:t>
                  </a:r>
                </a:p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: consumption of the B input species</a:t>
                  </a: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08DDDD9-DC8B-CAB8-7503-9F1B876D48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0148" y="2635663"/>
                  <a:ext cx="4294078" cy="273770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7A3E7EF-D0A2-5F29-C690-72AF799E5292}"/>
                    </a:ext>
                  </a:extLst>
                </p:cNvPr>
                <p:cNvSpPr txBox="1"/>
                <p:nvPr/>
              </p:nvSpPr>
              <p:spPr>
                <a:xfrm>
                  <a:off x="7951607" y="2985893"/>
                  <a:ext cx="3049472" cy="7772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7A3E7EF-D0A2-5F29-C690-72AF799E52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1607" y="2985893"/>
                  <a:ext cx="3049472" cy="777264"/>
                </a:xfrm>
                <a:prstGeom prst="rect">
                  <a:avLst/>
                </a:prstGeom>
                <a:blipFill>
                  <a:blip r:embed="rId14"/>
                  <a:stretch>
                    <a:fillRect l="-1437" t="-1613" b="-80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4A7FC9-0474-807B-960D-0CFEC63F046F}"/>
                </a:ext>
              </a:extLst>
            </p:cNvPr>
            <p:cNvSpPr txBox="1"/>
            <p:nvPr/>
          </p:nvSpPr>
          <p:spPr>
            <a:xfrm>
              <a:off x="7926622" y="2675956"/>
              <a:ext cx="1303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Adjustment</a:t>
              </a: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94452006-B89A-9326-B8F9-013F57A3A767}"/>
              </a:ext>
            </a:extLst>
          </p:cNvPr>
          <p:cNvSpPr/>
          <p:nvPr/>
        </p:nvSpPr>
        <p:spPr>
          <a:xfrm>
            <a:off x="4896705" y="1985463"/>
            <a:ext cx="464156" cy="2748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AD08AB-A27D-A592-3459-DD4C5ADA87F3}"/>
              </a:ext>
            </a:extLst>
          </p:cNvPr>
          <p:cNvSpPr/>
          <p:nvPr/>
        </p:nvSpPr>
        <p:spPr>
          <a:xfrm>
            <a:off x="7030810" y="1297712"/>
            <a:ext cx="464156" cy="274832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8FB89E-7759-C32C-3F9C-762C71998642}"/>
              </a:ext>
            </a:extLst>
          </p:cNvPr>
          <p:cNvGrpSpPr/>
          <p:nvPr/>
        </p:nvGrpSpPr>
        <p:grpSpPr>
          <a:xfrm>
            <a:off x="-165602" y="3008471"/>
            <a:ext cx="8824238" cy="3472442"/>
            <a:chOff x="-165602" y="3008471"/>
            <a:chExt cx="8824238" cy="34724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53470E29-1858-AC20-707E-448E11DF5E5C}"/>
                    </a:ext>
                  </a:extLst>
                </p:cNvPr>
                <p:cNvSpPr txBox="1"/>
                <p:nvPr/>
              </p:nvSpPr>
              <p:spPr>
                <a:xfrm>
                  <a:off x="-165602" y="3008471"/>
                  <a:ext cx="5152148" cy="7667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53470E29-1858-AC20-707E-448E11DF5E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65602" y="3008471"/>
                  <a:ext cx="5152148" cy="766748"/>
                </a:xfrm>
                <a:prstGeom prst="rect">
                  <a:avLst/>
                </a:prstGeom>
                <a:blipFill>
                  <a:blip r:embed="rId15"/>
                  <a:stretch>
                    <a:fillRect t="-3279" b="-163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7E99B7D-72AE-3EFB-175F-6C06283ABF11}"/>
                    </a:ext>
                  </a:extLst>
                </p:cNvPr>
                <p:cNvSpPr txBox="1"/>
                <p:nvPr/>
              </p:nvSpPr>
              <p:spPr>
                <a:xfrm>
                  <a:off x="-91138" y="5681527"/>
                  <a:ext cx="8749774" cy="79938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AB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7E99B7D-72AE-3EFB-175F-6C06283ABF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1138" y="5681527"/>
                  <a:ext cx="8749774" cy="799386"/>
                </a:xfrm>
                <a:prstGeom prst="rect">
                  <a:avLst/>
                </a:prstGeom>
                <a:blipFill>
                  <a:blip r:embed="rId16"/>
                  <a:stretch>
                    <a:fillRect b="-140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08A38F-D3DB-19BF-A1F3-750B3068CA06}"/>
                    </a:ext>
                  </a:extLst>
                </p:cNvPr>
                <p:cNvSpPr txBox="1"/>
                <p:nvPr/>
              </p:nvSpPr>
              <p:spPr>
                <a:xfrm>
                  <a:off x="-96309" y="3979754"/>
                  <a:ext cx="5152148" cy="79752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08A38F-D3DB-19BF-A1F3-750B3068CA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6309" y="3979754"/>
                  <a:ext cx="5152148" cy="797526"/>
                </a:xfrm>
                <a:prstGeom prst="rect">
                  <a:avLst/>
                </a:prstGeom>
                <a:blipFill>
                  <a:blip r:embed="rId17"/>
                  <a:stretch>
                    <a:fillRect b="-140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6153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6FA4E-069C-3DCC-A7B5-3AB4A2338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2254-31B7-FEBF-5642-C9051BF9E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34" y="127525"/>
            <a:ext cx="7174387" cy="838692"/>
          </a:xfrm>
        </p:spPr>
        <p:txBody>
          <a:bodyPr>
            <a:normAutofit/>
          </a:bodyPr>
          <a:lstStyle/>
          <a:p>
            <a:r>
              <a:rPr lang="en-US" dirty="0"/>
              <a:t>Revised Model 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41A8953-1911-BDD5-9E71-F59230A4CC0B}"/>
                  </a:ext>
                </a:extLst>
              </p:cNvPr>
              <p:cNvSpPr txBox="1"/>
              <p:nvPr/>
            </p:nvSpPr>
            <p:spPr>
              <a:xfrm>
                <a:off x="1133956" y="2683263"/>
                <a:ext cx="6919039" cy="335380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Module A specification</a:t>
                </a:r>
              </a:p>
              <a:p>
                <a:r>
                  <a:rPr lang="en-US" sz="280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/>
                  <a:t>Input species consumption: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/>
                  <a:t>Output species consumption: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/>
                  <a:t>Transfer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41A8953-1911-BDD5-9E71-F59230A4C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956" y="2683263"/>
                <a:ext cx="6919039" cy="3353803"/>
              </a:xfrm>
              <a:prstGeom prst="rect">
                <a:avLst/>
              </a:prstGeom>
              <a:blipFill>
                <a:blip r:embed="rId2"/>
                <a:stretch>
                  <a:fillRect l="-1832" t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F28F0661-A63F-E8F3-16A3-8D5D67773AAA}"/>
              </a:ext>
            </a:extLst>
          </p:cNvPr>
          <p:cNvGrpSpPr/>
          <p:nvPr/>
        </p:nvGrpSpPr>
        <p:grpSpPr>
          <a:xfrm>
            <a:off x="7191642" y="402146"/>
            <a:ext cx="4419111" cy="2026968"/>
            <a:chOff x="878109" y="1690688"/>
            <a:chExt cx="4419111" cy="202696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1F0595-0483-F517-5344-5A2EDA0E6F17}"/>
                </a:ext>
              </a:extLst>
            </p:cNvPr>
            <p:cNvSpPr/>
            <p:nvPr/>
          </p:nvSpPr>
          <p:spPr>
            <a:xfrm>
              <a:off x="1429407" y="2291255"/>
              <a:ext cx="620110" cy="6201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B1882E-C735-C126-1EC1-4D6BCCF62BDF}"/>
                </a:ext>
              </a:extLst>
            </p:cNvPr>
            <p:cNvSpPr/>
            <p:nvPr/>
          </p:nvSpPr>
          <p:spPr>
            <a:xfrm>
              <a:off x="2779993" y="2291255"/>
              <a:ext cx="620110" cy="6201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E2DC59F-DAFB-7F68-3723-A1A4E3C30B12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2049517" y="2601310"/>
              <a:ext cx="7304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89DD3BD-5A49-2F53-FF33-7EC8A46EDD7F}"/>
                    </a:ext>
                  </a:extLst>
                </p:cNvPr>
                <p:cNvSpPr txBox="1"/>
                <p:nvPr/>
              </p:nvSpPr>
              <p:spPr>
                <a:xfrm>
                  <a:off x="2188143" y="2242480"/>
                  <a:ext cx="4952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96FD8B2-AC23-EF43-8502-BF191300B9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143" y="2242480"/>
                  <a:ext cx="49526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2500" r="-25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650025-7345-48C5-524C-DB6881DEF456}"/>
                    </a:ext>
                  </a:extLst>
                </p:cNvPr>
                <p:cNvSpPr txBox="1"/>
                <p:nvPr/>
              </p:nvSpPr>
              <p:spPr>
                <a:xfrm>
                  <a:off x="2989196" y="3424890"/>
                  <a:ext cx="1971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3CADF-0960-F2E5-DB2C-9B8D7224F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196" y="3424890"/>
                  <a:ext cx="19716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5294" r="-29412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CAB7B75-589A-2692-64B4-F0D4783EC63C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3080261" y="2911365"/>
              <a:ext cx="9787" cy="5135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EE640D8-EF84-D6FD-14E2-4A28380FC996}"/>
                    </a:ext>
                  </a:extLst>
                </p:cNvPr>
                <p:cNvSpPr txBox="1"/>
                <p:nvPr/>
              </p:nvSpPr>
              <p:spPr>
                <a:xfrm>
                  <a:off x="3149843" y="3025497"/>
                  <a:ext cx="5059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B881361-B1F2-1485-2AF3-A94DA9A0A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9843" y="3025497"/>
                  <a:ext cx="50590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2500" r="-25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8C99F81E-F65F-7E5C-E1EB-859308020197}"/>
                </a:ext>
              </a:extLst>
            </p:cNvPr>
            <p:cNvSpPr/>
            <p:nvPr/>
          </p:nvSpPr>
          <p:spPr>
            <a:xfrm>
              <a:off x="4813744" y="2477438"/>
              <a:ext cx="483476" cy="2237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C2638B3E-9154-4F26-EE9C-387E3C87F1A9}"/>
                </a:ext>
              </a:extLst>
            </p:cNvPr>
            <p:cNvSpPr/>
            <p:nvPr/>
          </p:nvSpPr>
          <p:spPr>
            <a:xfrm>
              <a:off x="911770" y="2519479"/>
              <a:ext cx="483476" cy="2237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F555F3A-E682-4FDB-3081-433F21FC8381}"/>
                </a:ext>
              </a:extLst>
            </p:cNvPr>
            <p:cNvSpPr txBox="1"/>
            <p:nvPr/>
          </p:nvSpPr>
          <p:spPr>
            <a:xfrm rot="16200000">
              <a:off x="717167" y="2015748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input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247EF6-6052-A9ED-A9ED-5AD58E4C2BC3}"/>
                </a:ext>
              </a:extLst>
            </p:cNvPr>
            <p:cNvSpPr txBox="1"/>
            <p:nvPr/>
          </p:nvSpPr>
          <p:spPr>
            <a:xfrm rot="16200000">
              <a:off x="4577110" y="1950105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output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CE32CA-A671-01B9-FB7B-EDB512F8DAE4}"/>
                </a:ext>
              </a:extLst>
            </p:cNvPr>
            <p:cNvSpPr txBox="1"/>
            <p:nvPr/>
          </p:nvSpPr>
          <p:spPr>
            <a:xfrm>
              <a:off x="2632839" y="1690688"/>
              <a:ext cx="1228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u="sng" dirty="0"/>
                <a:t>Module 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5A6D96-5C55-4EC6-1F0D-30C8405D3C32}"/>
                </a:ext>
              </a:extLst>
            </p:cNvPr>
            <p:cNvSpPr/>
            <p:nvPr/>
          </p:nvSpPr>
          <p:spPr>
            <a:xfrm>
              <a:off x="4151592" y="2307022"/>
              <a:ext cx="620110" cy="6201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284F918-6957-22B4-9B81-D7618A14304F}"/>
                    </a:ext>
                  </a:extLst>
                </p:cNvPr>
                <p:cNvSpPr txBox="1"/>
                <p:nvPr/>
              </p:nvSpPr>
              <p:spPr>
                <a:xfrm>
                  <a:off x="3559742" y="2258247"/>
                  <a:ext cx="5059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6B9B8EA-A927-42D9-E91E-0CE2D3317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9742" y="2258247"/>
                  <a:ext cx="50590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2195" r="-2439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A53E588-C1E0-6D1B-8E24-237EEE3CD8C3}"/>
                    </a:ext>
                  </a:extLst>
                </p:cNvPr>
                <p:cNvSpPr txBox="1"/>
                <p:nvPr/>
              </p:nvSpPr>
              <p:spPr>
                <a:xfrm>
                  <a:off x="4360794" y="3440657"/>
                  <a:ext cx="1971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DEF7A01-637A-1A71-6B7E-F701D2CB33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0794" y="3440657"/>
                  <a:ext cx="19716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7500" r="-3750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1E48E21-E4F7-9388-45B0-FC38B51C6A18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4451860" y="2927132"/>
              <a:ext cx="9787" cy="5135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E8EC166-01F8-23B1-D192-CEBB2D9148B7}"/>
                    </a:ext>
                  </a:extLst>
                </p:cNvPr>
                <p:cNvSpPr txBox="1"/>
                <p:nvPr/>
              </p:nvSpPr>
              <p:spPr>
                <a:xfrm>
                  <a:off x="4521442" y="3041264"/>
                  <a:ext cx="5059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52E1A74-425A-DDC5-545A-7836D4ECDC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442" y="3041264"/>
                  <a:ext cx="50590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2500" r="-25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0DB0E5E-31C8-381F-1B59-5288C7273039}"/>
                </a:ext>
              </a:extLst>
            </p:cNvPr>
            <p:cNvCxnSpPr/>
            <p:nvPr/>
          </p:nvCxnSpPr>
          <p:spPr>
            <a:xfrm>
              <a:off x="3421120" y="2606565"/>
              <a:ext cx="7304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4882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3642B-7374-1F15-F5A1-8DA8530DE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BC22B-22DD-E615-F98F-0CEEC6602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060371" cy="855016"/>
          </a:xfrm>
        </p:spPr>
        <p:txBody>
          <a:bodyPr>
            <a:normAutofit/>
          </a:bodyPr>
          <a:lstStyle/>
          <a:p>
            <a:r>
              <a:rPr lang="en-US" dirty="0"/>
              <a:t>SISO Operators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7BE5D19-5595-D5EE-9AC1-2629A9F9AE7E}"/>
              </a:ext>
            </a:extLst>
          </p:cNvPr>
          <p:cNvGrpSpPr/>
          <p:nvPr/>
        </p:nvGrpSpPr>
        <p:grpSpPr>
          <a:xfrm>
            <a:off x="7248813" y="1653519"/>
            <a:ext cx="4782160" cy="2315717"/>
            <a:chOff x="7248813" y="1653519"/>
            <a:chExt cx="4782160" cy="2315717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9481A14-C4B1-4C36-0A90-3A812D3914F0}"/>
                </a:ext>
              </a:extLst>
            </p:cNvPr>
            <p:cNvGrpSpPr/>
            <p:nvPr/>
          </p:nvGrpSpPr>
          <p:grpSpPr>
            <a:xfrm>
              <a:off x="7328480" y="2312274"/>
              <a:ext cx="4586265" cy="1559792"/>
              <a:chOff x="1536277" y="1971028"/>
              <a:chExt cx="4586265" cy="155979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C6857FD-EDF1-14B3-4AA6-7F4D8FCB053A}"/>
                  </a:ext>
                </a:extLst>
              </p:cNvPr>
              <p:cNvSpPr/>
              <p:nvPr/>
            </p:nvSpPr>
            <p:spPr>
              <a:xfrm>
                <a:off x="3595177" y="1971028"/>
                <a:ext cx="1022052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3F5B6918-03E5-CEBF-6EF2-0949E854D618}"/>
                  </a:ext>
                </a:extLst>
              </p:cNvPr>
              <p:cNvCxnSpPr>
                <a:cxnSpLocks/>
                <a:stCxn id="82" idx="3"/>
                <a:endCxn id="87" idx="1"/>
              </p:cNvCxnSpPr>
              <p:nvPr/>
            </p:nvCxnSpPr>
            <p:spPr>
              <a:xfrm flipV="1">
                <a:off x="4645742" y="2423316"/>
                <a:ext cx="847993" cy="93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60FDB508-0A2B-1E7A-DBBC-AAED567A7F59}"/>
                      </a:ext>
                    </a:extLst>
                  </p:cNvPr>
                  <p:cNvSpPr txBox="1"/>
                  <p:nvPr/>
                </p:nvSpPr>
                <p:spPr>
                  <a:xfrm>
                    <a:off x="4025288" y="3102071"/>
                    <a:ext cx="28155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20540CB6-B363-6EDB-B5F9-8B0B017AD5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5288" y="3102071"/>
                    <a:ext cx="281552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5000" r="-75000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03302AB5-735C-5DC6-1256-9C961014803A}"/>
                      </a:ext>
                    </a:extLst>
                  </p:cNvPr>
                  <p:cNvSpPr txBox="1"/>
                  <p:nvPr/>
                </p:nvSpPr>
                <p:spPr>
                  <a:xfrm>
                    <a:off x="3922677" y="2018290"/>
                    <a:ext cx="454099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329426E1-BF11-1C2F-8FB9-CC9DFF0EA8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2677" y="2018290"/>
                    <a:ext cx="454099" cy="24622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111" r="-16667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C4D5C8D5-1100-69A5-031C-EB81EBB47C4F}"/>
                      </a:ext>
                    </a:extLst>
                  </p:cNvPr>
                  <p:cNvSpPr txBox="1"/>
                  <p:nvPr/>
                </p:nvSpPr>
                <p:spPr>
                  <a:xfrm>
                    <a:off x="2683864" y="2265152"/>
                    <a:ext cx="27244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BD17148-1F03-6171-D3C6-F4D65577C4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83864" y="2265152"/>
                    <a:ext cx="272447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8182" r="-4545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694B9B69-1FD4-4102-8F85-4C606540E3E9}"/>
                      </a:ext>
                    </a:extLst>
                  </p:cNvPr>
                  <p:cNvSpPr txBox="1"/>
                  <p:nvPr/>
                </p:nvSpPr>
                <p:spPr>
                  <a:xfrm>
                    <a:off x="3636070" y="2274984"/>
                    <a:ext cx="316497" cy="28238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CF7234F4-0569-6A79-0220-BF3F443E0B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6070" y="2274984"/>
                    <a:ext cx="316497" cy="28238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385" r="-3846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177FF77F-B4D7-C88C-EA55-A14B4CE45A5B}"/>
                  </a:ext>
                </a:extLst>
              </p:cNvPr>
              <p:cNvCxnSpPr>
                <a:cxnSpLocks/>
                <a:stCxn id="78" idx="3"/>
              </p:cNvCxnSpPr>
              <p:nvPr/>
            </p:nvCxnSpPr>
            <p:spPr>
              <a:xfrm>
                <a:off x="2956311" y="2403652"/>
                <a:ext cx="61093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108D0D50-05A1-359D-C92D-7CC4BF460E86}"/>
                      </a:ext>
                    </a:extLst>
                  </p:cNvPr>
                  <p:cNvSpPr txBox="1"/>
                  <p:nvPr/>
                </p:nvSpPr>
                <p:spPr>
                  <a:xfrm>
                    <a:off x="3010383" y="2077068"/>
                    <a:ext cx="28155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22FB03D5-1400-03E2-0C0E-AF5A57CAC4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0383" y="2077068"/>
                    <a:ext cx="281552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435" r="-69565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FA53D93C-E1D4-0DBA-3E38-7F6BBCFD7D77}"/>
                      </a:ext>
                    </a:extLst>
                  </p:cNvPr>
                  <p:cNvSpPr txBox="1"/>
                  <p:nvPr/>
                </p:nvSpPr>
                <p:spPr>
                  <a:xfrm>
                    <a:off x="4329245" y="2289732"/>
                    <a:ext cx="316497" cy="28578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3A8522D2-4CED-2878-765B-496FA37C9E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9245" y="2289732"/>
                    <a:ext cx="316497" cy="28578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5385" r="-7692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2284F86F-A3A5-A0CE-D27A-8450BB5A8546}"/>
                      </a:ext>
                    </a:extLst>
                  </p:cNvPr>
                  <p:cNvSpPr txBox="1"/>
                  <p:nvPr/>
                </p:nvSpPr>
                <p:spPr>
                  <a:xfrm>
                    <a:off x="4881432" y="2077068"/>
                    <a:ext cx="281552" cy="28578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249AE8B-9538-F794-B8AD-CA63FABCAF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81432" y="2077068"/>
                    <a:ext cx="281552" cy="28578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0435" r="-86957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4" name="Striped Right Arrow 83">
                <a:extLst>
                  <a:ext uri="{FF2B5EF4-FFF2-40B4-BE49-F238E27FC236}">
                    <a16:creationId xmlns:a16="http://schemas.microsoft.com/office/drawing/2014/main" id="{E4E0EBBE-2A7F-3106-B921-2FF095023B7D}"/>
                  </a:ext>
                </a:extLst>
              </p:cNvPr>
              <p:cNvSpPr/>
              <p:nvPr/>
            </p:nvSpPr>
            <p:spPr>
              <a:xfrm>
                <a:off x="1536277" y="2362852"/>
                <a:ext cx="328226" cy="134540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Striped Right Arrow 84">
                <a:extLst>
                  <a:ext uri="{FF2B5EF4-FFF2-40B4-BE49-F238E27FC236}">
                    <a16:creationId xmlns:a16="http://schemas.microsoft.com/office/drawing/2014/main" id="{16EA212B-E1CE-97C4-8DDB-E4FA03746160}"/>
                  </a:ext>
                </a:extLst>
              </p:cNvPr>
              <p:cNvSpPr/>
              <p:nvPr/>
            </p:nvSpPr>
            <p:spPr>
              <a:xfrm>
                <a:off x="5827267" y="2354067"/>
                <a:ext cx="295275" cy="139933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9460F42A-A840-493B-B413-95A90F6BC394}"/>
                      </a:ext>
                    </a:extLst>
                  </p:cNvPr>
                  <p:cNvSpPr txBox="1"/>
                  <p:nvPr/>
                </p:nvSpPr>
                <p:spPr>
                  <a:xfrm>
                    <a:off x="1912955" y="2260236"/>
                    <a:ext cx="24519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A7E1D619-A31D-0D0E-277E-7169F75621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2955" y="2260236"/>
                    <a:ext cx="245195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0000" r="-50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3FA4226-C1F9-4E63-485C-14D66ECD7760}"/>
                      </a:ext>
                    </a:extLst>
                  </p:cNvPr>
                  <p:cNvSpPr txBox="1"/>
                  <p:nvPr/>
                </p:nvSpPr>
                <p:spPr>
                  <a:xfrm>
                    <a:off x="5493735" y="2284816"/>
                    <a:ext cx="2952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2E5BCE5D-5990-F759-8E43-A133C8F59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93735" y="2284816"/>
                    <a:ext cx="295274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60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87E3A9E2-0CDE-0961-AF98-807DDA04A7BD}"/>
                  </a:ext>
                </a:extLst>
              </p:cNvPr>
              <p:cNvCxnSpPr>
                <a:cxnSpLocks/>
                <a:stCxn id="86" idx="3"/>
                <a:endCxn id="78" idx="1"/>
              </p:cNvCxnSpPr>
              <p:nvPr/>
            </p:nvCxnSpPr>
            <p:spPr>
              <a:xfrm>
                <a:off x="2158150" y="2398736"/>
                <a:ext cx="525714" cy="491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3456227A-4B75-4C4B-8346-3A511CB43D9B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857" y="2027640"/>
                    <a:ext cx="28155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5E958BDD-3FE0-2758-03F5-560AEED8D6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8857" y="2027640"/>
                    <a:ext cx="281552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0435" r="-6087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DAB65EA2-59CE-FEFB-E660-A3B19E96C364}"/>
                  </a:ext>
                </a:extLst>
              </p:cNvPr>
              <p:cNvCxnSpPr>
                <a:cxnSpLocks/>
                <a:stCxn id="87" idx="2"/>
                <a:endCxn id="91" idx="0"/>
              </p:cNvCxnSpPr>
              <p:nvPr/>
            </p:nvCxnSpPr>
            <p:spPr>
              <a:xfrm>
                <a:off x="5641372" y="2561815"/>
                <a:ext cx="2623" cy="69200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F2A54358-00C8-4C61-E4BB-45CB9E9F7C55}"/>
                      </a:ext>
                    </a:extLst>
                  </p:cNvPr>
                  <p:cNvSpPr txBox="1"/>
                  <p:nvPr/>
                </p:nvSpPr>
                <p:spPr>
                  <a:xfrm>
                    <a:off x="5545410" y="3253821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82061C6E-A3B9-C7C8-2468-1E70079055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45410" y="3253821"/>
                    <a:ext cx="197169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412" r="-29412" b="-2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F069B0D4-1838-B811-C729-891E89D0D1BB}"/>
                      </a:ext>
                    </a:extLst>
                  </p:cNvPr>
                  <p:cNvSpPr txBox="1"/>
                  <p:nvPr/>
                </p:nvSpPr>
                <p:spPr>
                  <a:xfrm>
                    <a:off x="5751462" y="2883064"/>
                    <a:ext cx="28155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D2A68EE7-447C-A9D7-01B0-DC61F60530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1462" y="2883064"/>
                    <a:ext cx="281552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30435" r="-78261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3" name="Elbow Connector 92">
                <a:extLst>
                  <a:ext uri="{FF2B5EF4-FFF2-40B4-BE49-F238E27FC236}">
                    <a16:creationId xmlns:a16="http://schemas.microsoft.com/office/drawing/2014/main" id="{83A109E1-B5E6-C835-5CB4-C494089AF49E}"/>
                  </a:ext>
                </a:extLst>
              </p:cNvPr>
              <p:cNvCxnSpPr>
                <a:cxnSpLocks/>
                <a:stCxn id="87" idx="2"/>
                <a:endCxn id="78" idx="2"/>
              </p:cNvCxnSpPr>
              <p:nvPr/>
            </p:nvCxnSpPr>
            <p:spPr>
              <a:xfrm rot="5400000" flipH="1">
                <a:off x="4220898" y="1141341"/>
                <a:ext cx="19664" cy="2821284"/>
              </a:xfrm>
              <a:prstGeom prst="bentConnector3">
                <a:avLst>
                  <a:gd name="adj1" fmla="val -2325061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Title 85">
              <a:extLst>
                <a:ext uri="{FF2B5EF4-FFF2-40B4-BE49-F238E27FC236}">
                  <a16:creationId xmlns:a16="http://schemas.microsoft.com/office/drawing/2014/main" id="{62971D32-FA39-AEF7-1028-EB00FF1F6132}"/>
                </a:ext>
              </a:extLst>
            </p:cNvPr>
            <p:cNvSpPr txBox="1">
              <a:spLocks/>
            </p:cNvSpPr>
            <p:nvPr/>
          </p:nvSpPr>
          <p:spPr>
            <a:xfrm>
              <a:off x="9197184" y="1817397"/>
              <a:ext cx="1859603" cy="4102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positive</a:t>
              </a:r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 feedback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2BE470E-C46F-E9D5-39A4-BFD0E5EFF6D3}"/>
                </a:ext>
              </a:extLst>
            </p:cNvPr>
            <p:cNvSpPr/>
            <p:nvPr/>
          </p:nvSpPr>
          <p:spPr>
            <a:xfrm>
              <a:off x="7248813" y="1653519"/>
              <a:ext cx="4782160" cy="23157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E854393-9361-BE8F-6530-1F1116B08F17}"/>
              </a:ext>
            </a:extLst>
          </p:cNvPr>
          <p:cNvGrpSpPr/>
          <p:nvPr/>
        </p:nvGrpSpPr>
        <p:grpSpPr>
          <a:xfrm>
            <a:off x="4248766" y="2377999"/>
            <a:ext cx="1505978" cy="714171"/>
            <a:chOff x="3755923" y="2433146"/>
            <a:chExt cx="1372171" cy="71417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7C583D4-8DB4-2CA0-CACA-EFBF90820278}"/>
                </a:ext>
              </a:extLst>
            </p:cNvPr>
            <p:cNvSpPr/>
            <p:nvPr/>
          </p:nvSpPr>
          <p:spPr>
            <a:xfrm>
              <a:off x="3755923" y="2433146"/>
              <a:ext cx="1052051" cy="714171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905B86E-BE30-1AFD-D970-9BBEB83701EA}"/>
                    </a:ext>
                  </a:extLst>
                </p:cNvPr>
                <p:cNvSpPr txBox="1"/>
                <p:nvPr/>
              </p:nvSpPr>
              <p:spPr>
                <a:xfrm>
                  <a:off x="4048800" y="2470574"/>
                  <a:ext cx="53360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1600" b="0" i="1" baseline="30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F7C9EB6-D118-D572-4CD5-2C282E22C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800" y="2470574"/>
                  <a:ext cx="533608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4255" r="-6383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F1E611B-D173-A1F5-52FD-9F214D3059F0}"/>
                    </a:ext>
                  </a:extLst>
                </p:cNvPr>
                <p:cNvSpPr txBox="1"/>
                <p:nvPr/>
              </p:nvSpPr>
              <p:spPr>
                <a:xfrm>
                  <a:off x="3811590" y="2643188"/>
                  <a:ext cx="316497" cy="2823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5D7FD46-DFDC-49C9-02F6-C43802E03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1590" y="2643188"/>
                  <a:ext cx="316497" cy="282385"/>
                </a:xfrm>
                <a:prstGeom prst="rect">
                  <a:avLst/>
                </a:prstGeom>
                <a:blipFill>
                  <a:blip r:embed="rId15"/>
                  <a:stretch>
                    <a:fillRect l="-10714" t="-4348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88EA077-E858-8F25-483B-F07E98FC440F}"/>
                    </a:ext>
                  </a:extLst>
                </p:cNvPr>
                <p:cNvSpPr txBox="1"/>
                <p:nvPr/>
              </p:nvSpPr>
              <p:spPr>
                <a:xfrm>
                  <a:off x="4417735" y="2699976"/>
                  <a:ext cx="710359" cy="2857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B60F6C-8942-B789-CCC1-CEDCA40A97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7735" y="2699976"/>
                  <a:ext cx="710359" cy="285784"/>
                </a:xfrm>
                <a:prstGeom prst="rect">
                  <a:avLst/>
                </a:prstGeom>
                <a:blipFill>
                  <a:blip r:embed="rId16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Striped Right Arrow 31">
            <a:extLst>
              <a:ext uri="{FF2B5EF4-FFF2-40B4-BE49-F238E27FC236}">
                <a16:creationId xmlns:a16="http://schemas.microsoft.com/office/drawing/2014/main" id="{59F020B2-FF3C-818B-A753-8567B9D9D65F}"/>
              </a:ext>
            </a:extLst>
          </p:cNvPr>
          <p:cNvSpPr/>
          <p:nvPr/>
        </p:nvSpPr>
        <p:spPr>
          <a:xfrm>
            <a:off x="3464134" y="2696841"/>
            <a:ext cx="330604" cy="142055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triped Right Arrow 32">
            <a:extLst>
              <a:ext uri="{FF2B5EF4-FFF2-40B4-BE49-F238E27FC236}">
                <a16:creationId xmlns:a16="http://schemas.microsoft.com/office/drawing/2014/main" id="{BD172247-D2D8-64F4-FDC3-5E7F28DC4197}"/>
              </a:ext>
            </a:extLst>
          </p:cNvPr>
          <p:cNvSpPr/>
          <p:nvPr/>
        </p:nvSpPr>
        <p:spPr>
          <a:xfrm>
            <a:off x="5427044" y="2694823"/>
            <a:ext cx="319522" cy="144074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itle 85">
            <a:extLst>
              <a:ext uri="{FF2B5EF4-FFF2-40B4-BE49-F238E27FC236}">
                <a16:creationId xmlns:a16="http://schemas.microsoft.com/office/drawing/2014/main" id="{11498CF4-4221-3F1E-8507-82DE5888431E}"/>
              </a:ext>
            </a:extLst>
          </p:cNvPr>
          <p:cNvSpPr txBox="1">
            <a:spLocks/>
          </p:cNvSpPr>
          <p:nvPr/>
        </p:nvSpPr>
        <p:spPr>
          <a:xfrm>
            <a:off x="4410188" y="1880599"/>
            <a:ext cx="1669997" cy="410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scale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07826B8-4153-AE1C-82DD-8F22EEB797D4}"/>
              </a:ext>
            </a:extLst>
          </p:cNvPr>
          <p:cNvSpPr/>
          <p:nvPr/>
        </p:nvSpPr>
        <p:spPr>
          <a:xfrm>
            <a:off x="3317251" y="1640840"/>
            <a:ext cx="3799803" cy="231571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474C8F-7B5E-E58B-B9F5-DC15D18A07B7}"/>
              </a:ext>
            </a:extLst>
          </p:cNvPr>
          <p:cNvGrpSpPr/>
          <p:nvPr/>
        </p:nvGrpSpPr>
        <p:grpSpPr>
          <a:xfrm>
            <a:off x="356997" y="2404469"/>
            <a:ext cx="1505978" cy="714171"/>
            <a:chOff x="3755923" y="2433146"/>
            <a:chExt cx="1372171" cy="7141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BF9625-9005-25AD-28FC-317A8BCD89F7}"/>
                </a:ext>
              </a:extLst>
            </p:cNvPr>
            <p:cNvSpPr/>
            <p:nvPr/>
          </p:nvSpPr>
          <p:spPr>
            <a:xfrm>
              <a:off x="3755923" y="2433146"/>
              <a:ext cx="1052051" cy="714171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2B0D962-A93C-4E96-4E9F-3076FD8A6A64}"/>
                    </a:ext>
                  </a:extLst>
                </p:cNvPr>
                <p:cNvSpPr txBox="1"/>
                <p:nvPr/>
              </p:nvSpPr>
              <p:spPr>
                <a:xfrm>
                  <a:off x="4048800" y="2470574"/>
                  <a:ext cx="53360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1600" b="0" i="1" baseline="30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E5A26B-0528-09FD-9CCE-29CDD10D9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800" y="2470574"/>
                  <a:ext cx="533608" cy="246221"/>
                </a:xfrm>
                <a:prstGeom prst="rect">
                  <a:avLst/>
                </a:prstGeom>
                <a:blipFill>
                  <a:blip r:embed="rId22"/>
                  <a:stretch>
                    <a:fillRect l="-9302" r="-13953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B94B85F-26CF-F592-8368-3A0B5C552B9F}"/>
                    </a:ext>
                  </a:extLst>
                </p:cNvPr>
                <p:cNvSpPr txBox="1"/>
                <p:nvPr/>
              </p:nvSpPr>
              <p:spPr>
                <a:xfrm>
                  <a:off x="3811590" y="2643188"/>
                  <a:ext cx="316497" cy="2823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F28B733-4A15-FDFC-D69D-AF00205900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1590" y="2643188"/>
                  <a:ext cx="316497" cy="282385"/>
                </a:xfrm>
                <a:prstGeom prst="rect">
                  <a:avLst/>
                </a:prstGeom>
                <a:blipFill>
                  <a:blip r:embed="rId23"/>
                  <a:stretch>
                    <a:fillRect l="-10714" t="-4348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33C45EC-C49B-B4B8-FBBA-715DA18D505D}"/>
                    </a:ext>
                  </a:extLst>
                </p:cNvPr>
                <p:cNvSpPr txBox="1"/>
                <p:nvPr/>
              </p:nvSpPr>
              <p:spPr>
                <a:xfrm>
                  <a:off x="4417735" y="2742016"/>
                  <a:ext cx="710359" cy="2857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D6E3ADB-C3FC-2405-DEB6-CB2BC9B01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7735" y="2742016"/>
                  <a:ext cx="710359" cy="285784"/>
                </a:xfrm>
                <a:prstGeom prst="rect">
                  <a:avLst/>
                </a:prstGeom>
                <a:blipFill>
                  <a:blip r:embed="rId2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9D496AC7-F921-2D2E-90E7-D05DE06AE635}"/>
              </a:ext>
            </a:extLst>
          </p:cNvPr>
          <p:cNvSpPr/>
          <p:nvPr/>
        </p:nvSpPr>
        <p:spPr>
          <a:xfrm>
            <a:off x="35024" y="2709570"/>
            <a:ext cx="312874" cy="155796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85">
            <a:extLst>
              <a:ext uri="{FF2B5EF4-FFF2-40B4-BE49-F238E27FC236}">
                <a16:creationId xmlns:a16="http://schemas.microsoft.com/office/drawing/2014/main" id="{10A3C0DD-2788-2259-A9E2-589EFF5165E4}"/>
              </a:ext>
            </a:extLst>
          </p:cNvPr>
          <p:cNvSpPr txBox="1">
            <a:spLocks/>
          </p:cNvSpPr>
          <p:nvPr/>
        </p:nvSpPr>
        <p:spPr>
          <a:xfrm>
            <a:off x="121833" y="1653519"/>
            <a:ext cx="1669997" cy="410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branch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7F6E14-678A-7E55-23AA-D10B16FA2BDF}"/>
              </a:ext>
            </a:extLst>
          </p:cNvPr>
          <p:cNvGrpSpPr/>
          <p:nvPr/>
        </p:nvGrpSpPr>
        <p:grpSpPr>
          <a:xfrm>
            <a:off x="1791830" y="3064730"/>
            <a:ext cx="1076600" cy="714171"/>
            <a:chOff x="3745925" y="2433146"/>
            <a:chExt cx="1076600" cy="71417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91F8A4-F744-57AA-9586-FC082B2AF338}"/>
                </a:ext>
              </a:extLst>
            </p:cNvPr>
            <p:cNvSpPr/>
            <p:nvPr/>
          </p:nvSpPr>
          <p:spPr>
            <a:xfrm>
              <a:off x="3755923" y="2433146"/>
              <a:ext cx="1052051" cy="714171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B5EB56-E764-9F65-ACFE-70A47950F802}"/>
                    </a:ext>
                  </a:extLst>
                </p:cNvPr>
                <p:cNvSpPr txBox="1"/>
                <p:nvPr/>
              </p:nvSpPr>
              <p:spPr>
                <a:xfrm>
                  <a:off x="4048800" y="2470574"/>
                  <a:ext cx="6426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B5EB56-E764-9F65-ACFE-70A47950F8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800" y="2470574"/>
                  <a:ext cx="642612" cy="246221"/>
                </a:xfrm>
                <a:prstGeom prst="rect">
                  <a:avLst/>
                </a:prstGeom>
                <a:blipFill>
                  <a:blip r:embed="rId25"/>
                  <a:stretch>
                    <a:fillRect l="-7843" t="-5000" r="-11765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B2988B-62DA-9745-BB73-9F0FB58CA3A0}"/>
                    </a:ext>
                  </a:extLst>
                </p:cNvPr>
                <p:cNvSpPr txBox="1"/>
                <p:nvPr/>
              </p:nvSpPr>
              <p:spPr>
                <a:xfrm>
                  <a:off x="3745925" y="2727268"/>
                  <a:ext cx="404790" cy="3318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B2988B-62DA-9745-BB73-9F0FB58CA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5925" y="2727268"/>
                  <a:ext cx="404790" cy="331886"/>
                </a:xfrm>
                <a:prstGeom prst="rect">
                  <a:avLst/>
                </a:prstGeom>
                <a:blipFill>
                  <a:blip r:embed="rId26"/>
                  <a:stretch>
                    <a:fillRect l="-15625" t="-3704"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C0835EC-FB17-BB5F-6804-0ADBBFAFE3B5}"/>
                    </a:ext>
                  </a:extLst>
                </p:cNvPr>
                <p:cNvSpPr txBox="1"/>
                <p:nvPr/>
              </p:nvSpPr>
              <p:spPr>
                <a:xfrm>
                  <a:off x="4417735" y="2742016"/>
                  <a:ext cx="404790" cy="3344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C0835EC-FB17-BB5F-6804-0ADBBFAFE3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7735" y="2742016"/>
                  <a:ext cx="404790" cy="334451"/>
                </a:xfrm>
                <a:prstGeom prst="rect">
                  <a:avLst/>
                </a:prstGeom>
                <a:blipFill>
                  <a:blip r:embed="rId27"/>
                  <a:stretch>
                    <a:fillRect l="-8824" t="-3704"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5" name="Striped Right Arrow 94">
            <a:extLst>
              <a:ext uri="{FF2B5EF4-FFF2-40B4-BE49-F238E27FC236}">
                <a16:creationId xmlns:a16="http://schemas.microsoft.com/office/drawing/2014/main" id="{9BC5E764-2DA7-5313-DAA4-153501E27BD3}"/>
              </a:ext>
            </a:extLst>
          </p:cNvPr>
          <p:cNvSpPr/>
          <p:nvPr/>
        </p:nvSpPr>
        <p:spPr>
          <a:xfrm>
            <a:off x="2872532" y="3382439"/>
            <a:ext cx="319522" cy="144074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E840CE0-589D-34D5-5DB2-78E2227D6F37}"/>
              </a:ext>
            </a:extLst>
          </p:cNvPr>
          <p:cNvSpPr/>
          <p:nvPr/>
        </p:nvSpPr>
        <p:spPr>
          <a:xfrm>
            <a:off x="70977" y="1653519"/>
            <a:ext cx="3159531" cy="231571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D963DDF-8E48-E1F2-2CAD-E1D645BDB3FE}"/>
              </a:ext>
            </a:extLst>
          </p:cNvPr>
          <p:cNvSpPr/>
          <p:nvPr/>
        </p:nvSpPr>
        <p:spPr>
          <a:xfrm>
            <a:off x="6993718" y="4803698"/>
            <a:ext cx="2571358" cy="1290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9A071DF-F528-863B-F08D-A9707CD0E6CD}"/>
                  </a:ext>
                </a:extLst>
              </p:cNvPr>
              <p:cNvSpPr txBox="1"/>
              <p:nvPr/>
            </p:nvSpPr>
            <p:spPr>
              <a:xfrm>
                <a:off x="8361754" y="5319594"/>
                <a:ext cx="618759" cy="2659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𝑓𝑏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9A071DF-F528-863B-F08D-A9707CD0E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754" y="5319594"/>
                <a:ext cx="618759" cy="265970"/>
              </a:xfrm>
              <a:prstGeom prst="rect">
                <a:avLst/>
              </a:prstGeom>
              <a:blipFill>
                <a:blip r:embed="rId28"/>
                <a:stretch>
                  <a:fillRect l="-8000" r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1A7317C-E71C-D624-D74F-6CEF15DF0D4D}"/>
                  </a:ext>
                </a:extLst>
              </p:cNvPr>
              <p:cNvSpPr txBox="1"/>
              <p:nvPr/>
            </p:nvSpPr>
            <p:spPr>
              <a:xfrm>
                <a:off x="7073785" y="5010224"/>
                <a:ext cx="2451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1A7317C-E71C-D624-D74F-6CEF15DF0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785" y="5010224"/>
                <a:ext cx="245195" cy="276999"/>
              </a:xfrm>
              <a:prstGeom prst="rect">
                <a:avLst/>
              </a:prstGeom>
              <a:blipFill>
                <a:blip r:embed="rId29"/>
                <a:stretch>
                  <a:fillRect l="-190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7468F6-054A-360A-2C05-B39E4F57F1C7}"/>
                  </a:ext>
                </a:extLst>
              </p:cNvPr>
              <p:cNvSpPr txBox="1"/>
              <p:nvPr/>
            </p:nvSpPr>
            <p:spPr>
              <a:xfrm>
                <a:off x="9152318" y="4992314"/>
                <a:ext cx="2952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17468F6-054A-360A-2C05-B39E4F57F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318" y="4992314"/>
                <a:ext cx="295273" cy="276999"/>
              </a:xfrm>
              <a:prstGeom prst="rect">
                <a:avLst/>
              </a:prstGeom>
              <a:blipFill>
                <a:blip r:embed="rId30"/>
                <a:stretch>
                  <a:fillRect l="-16667" r="-4167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Striped Right Arrow 109">
            <a:extLst>
              <a:ext uri="{FF2B5EF4-FFF2-40B4-BE49-F238E27FC236}">
                <a16:creationId xmlns:a16="http://schemas.microsoft.com/office/drawing/2014/main" id="{78C4A7A5-F856-9046-5712-5A7CBBDB687B}"/>
              </a:ext>
            </a:extLst>
          </p:cNvPr>
          <p:cNvSpPr/>
          <p:nvPr/>
        </p:nvSpPr>
        <p:spPr>
          <a:xfrm>
            <a:off x="6700245" y="5087188"/>
            <a:ext cx="245195" cy="145447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F2FD727D-0238-4BF8-5E87-6F6144A199CD}"/>
              </a:ext>
            </a:extLst>
          </p:cNvPr>
          <p:cNvCxnSpPr>
            <a:cxnSpLocks/>
            <a:stCxn id="178" idx="2"/>
            <a:endCxn id="119" idx="0"/>
          </p:cNvCxnSpPr>
          <p:nvPr/>
        </p:nvCxnSpPr>
        <p:spPr>
          <a:xfrm>
            <a:off x="7863720" y="5300372"/>
            <a:ext cx="1454" cy="43892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8CFFE64-FCE3-2755-3E02-8B04E8673B23}"/>
                  </a:ext>
                </a:extLst>
              </p:cNvPr>
              <p:cNvSpPr txBox="1"/>
              <p:nvPr/>
            </p:nvSpPr>
            <p:spPr>
              <a:xfrm>
                <a:off x="7759213" y="5739297"/>
                <a:ext cx="21192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8CFFE64-FCE3-2755-3E02-8B04E8673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213" y="5739297"/>
                <a:ext cx="211922" cy="276999"/>
              </a:xfrm>
              <a:prstGeom prst="rect">
                <a:avLst/>
              </a:prstGeom>
              <a:blipFill>
                <a:blip r:embed="rId31"/>
                <a:stretch>
                  <a:fillRect l="-35294" r="-29412" b="-217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Striped Right Arrow 119">
            <a:extLst>
              <a:ext uri="{FF2B5EF4-FFF2-40B4-BE49-F238E27FC236}">
                <a16:creationId xmlns:a16="http://schemas.microsoft.com/office/drawing/2014/main" id="{4B7CCB7E-CDF0-8297-DCC8-A45F8588964B}"/>
              </a:ext>
            </a:extLst>
          </p:cNvPr>
          <p:cNvSpPr/>
          <p:nvPr/>
        </p:nvSpPr>
        <p:spPr>
          <a:xfrm>
            <a:off x="9621750" y="5065414"/>
            <a:ext cx="245195" cy="145447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itle 85">
            <a:extLst>
              <a:ext uri="{FF2B5EF4-FFF2-40B4-BE49-F238E27FC236}">
                <a16:creationId xmlns:a16="http://schemas.microsoft.com/office/drawing/2014/main" id="{D6ED363C-CB7F-C270-E97B-590BD28EC60F}"/>
              </a:ext>
            </a:extLst>
          </p:cNvPr>
          <p:cNvSpPr txBox="1">
            <a:spLocks/>
          </p:cNvSpPr>
          <p:nvPr/>
        </p:nvSpPr>
        <p:spPr>
          <a:xfrm>
            <a:off x="7459275" y="4307445"/>
            <a:ext cx="2164007" cy="410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negative feedback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CF9A1F8-A69A-4E05-59AE-2E2AADBEB4F7}"/>
              </a:ext>
            </a:extLst>
          </p:cNvPr>
          <p:cNvSpPr/>
          <p:nvPr/>
        </p:nvSpPr>
        <p:spPr>
          <a:xfrm>
            <a:off x="5931668" y="4206620"/>
            <a:ext cx="4661887" cy="231571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4EDF60-06E9-D603-CFC2-11016116D3CB}"/>
              </a:ext>
            </a:extLst>
          </p:cNvPr>
          <p:cNvGrpSpPr/>
          <p:nvPr/>
        </p:nvGrpSpPr>
        <p:grpSpPr>
          <a:xfrm>
            <a:off x="1802715" y="1758442"/>
            <a:ext cx="1062049" cy="714171"/>
            <a:chOff x="3745925" y="2433146"/>
            <a:chExt cx="1062049" cy="71417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8CC0A1D-29F7-9577-62B6-AAD2A5B4FA34}"/>
                </a:ext>
              </a:extLst>
            </p:cNvPr>
            <p:cNvSpPr/>
            <p:nvPr/>
          </p:nvSpPr>
          <p:spPr>
            <a:xfrm>
              <a:off x="3755923" y="2433146"/>
              <a:ext cx="1052051" cy="714171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F0FB4A3-D339-530D-FECB-3CC8912C92D2}"/>
                    </a:ext>
                  </a:extLst>
                </p:cNvPr>
                <p:cNvSpPr txBox="1"/>
                <p:nvPr/>
              </p:nvSpPr>
              <p:spPr>
                <a:xfrm>
                  <a:off x="4048800" y="2470574"/>
                  <a:ext cx="54835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F0FB4A3-D339-530D-FECB-3CC8912C9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800" y="2470574"/>
                  <a:ext cx="548355" cy="246221"/>
                </a:xfrm>
                <a:prstGeom prst="rect">
                  <a:avLst/>
                </a:prstGeom>
                <a:blipFill>
                  <a:blip r:embed="rId32"/>
                  <a:stretch>
                    <a:fillRect l="-6818" r="-13636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B616689-09CE-8041-6124-7C6FA1EC7BCB}"/>
                    </a:ext>
                  </a:extLst>
                </p:cNvPr>
                <p:cNvSpPr txBox="1"/>
                <p:nvPr/>
              </p:nvSpPr>
              <p:spPr>
                <a:xfrm>
                  <a:off x="3745925" y="2727268"/>
                  <a:ext cx="388761" cy="3297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B616689-09CE-8041-6124-7C6FA1EC7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5925" y="2727268"/>
                  <a:ext cx="388761" cy="329770"/>
                </a:xfrm>
                <a:prstGeom prst="rect">
                  <a:avLst/>
                </a:prstGeom>
                <a:blipFill>
                  <a:blip r:embed="rId33"/>
                  <a:stretch>
                    <a:fillRect l="-16129"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E33C84B-EC20-8B6A-0A3A-0E458A772FAC}"/>
                    </a:ext>
                  </a:extLst>
                </p:cNvPr>
                <p:cNvSpPr txBox="1"/>
                <p:nvPr/>
              </p:nvSpPr>
              <p:spPr>
                <a:xfrm>
                  <a:off x="4417735" y="2742016"/>
                  <a:ext cx="388761" cy="3323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E33C84B-EC20-8B6A-0A3A-0E458A772F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7735" y="2742016"/>
                  <a:ext cx="388761" cy="332335"/>
                </a:xfrm>
                <a:prstGeom prst="rect">
                  <a:avLst/>
                </a:prstGeom>
                <a:blipFill>
                  <a:blip r:embed="rId34"/>
                  <a:stretch>
                    <a:fillRect l="-12500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F0045ECA-33DC-A06E-95EF-5C2A1D94BA03}"/>
              </a:ext>
            </a:extLst>
          </p:cNvPr>
          <p:cNvSpPr/>
          <p:nvPr/>
        </p:nvSpPr>
        <p:spPr>
          <a:xfrm>
            <a:off x="2883417" y="2076151"/>
            <a:ext cx="319522" cy="144074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DAD925A-2158-5C9A-32E7-90C26E49AAD2}"/>
              </a:ext>
            </a:extLst>
          </p:cNvPr>
          <p:cNvGrpSpPr/>
          <p:nvPr/>
        </p:nvGrpSpPr>
        <p:grpSpPr>
          <a:xfrm>
            <a:off x="509397" y="4973498"/>
            <a:ext cx="1505978" cy="714171"/>
            <a:chOff x="3755923" y="2433146"/>
            <a:chExt cx="1372171" cy="714171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F6D360C-0C8F-8254-481C-E40E58783002}"/>
                </a:ext>
              </a:extLst>
            </p:cNvPr>
            <p:cNvSpPr/>
            <p:nvPr/>
          </p:nvSpPr>
          <p:spPr>
            <a:xfrm>
              <a:off x="3755923" y="2433146"/>
              <a:ext cx="1052051" cy="714171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4023A527-8053-AC9B-6235-26C3167A11CC}"/>
                    </a:ext>
                  </a:extLst>
                </p:cNvPr>
                <p:cNvSpPr txBox="1"/>
                <p:nvPr/>
              </p:nvSpPr>
              <p:spPr>
                <a:xfrm>
                  <a:off x="4048800" y="2470574"/>
                  <a:ext cx="53360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1600" b="0" i="1" baseline="30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E5A26B-0528-09FD-9CCE-29CDD10D9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800" y="2470574"/>
                  <a:ext cx="533608" cy="246221"/>
                </a:xfrm>
                <a:prstGeom prst="rect">
                  <a:avLst/>
                </a:prstGeom>
                <a:blipFill>
                  <a:blip r:embed="rId22"/>
                  <a:stretch>
                    <a:fillRect l="-9302" r="-13953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429FCD07-3992-1299-8F19-44063A39AF0E}"/>
                    </a:ext>
                  </a:extLst>
                </p:cNvPr>
                <p:cNvSpPr txBox="1"/>
                <p:nvPr/>
              </p:nvSpPr>
              <p:spPr>
                <a:xfrm>
                  <a:off x="3811590" y="2643188"/>
                  <a:ext cx="316497" cy="2823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F28B733-4A15-FDFC-D69D-AF00205900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1590" y="2643188"/>
                  <a:ext cx="316497" cy="282385"/>
                </a:xfrm>
                <a:prstGeom prst="rect">
                  <a:avLst/>
                </a:prstGeom>
                <a:blipFill>
                  <a:blip r:embed="rId23"/>
                  <a:stretch>
                    <a:fillRect l="-10714" t="-4348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85CE8660-1503-A981-BF8D-B193FD1A343E}"/>
                    </a:ext>
                  </a:extLst>
                </p:cNvPr>
                <p:cNvSpPr txBox="1"/>
                <p:nvPr/>
              </p:nvSpPr>
              <p:spPr>
                <a:xfrm>
                  <a:off x="4417735" y="2742016"/>
                  <a:ext cx="710359" cy="2857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D6E3ADB-C3FC-2405-DEB6-CB2BC9B01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7735" y="2742016"/>
                  <a:ext cx="710359" cy="285784"/>
                </a:xfrm>
                <a:prstGeom prst="rect">
                  <a:avLst/>
                </a:prstGeom>
                <a:blipFill>
                  <a:blip r:embed="rId2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3" name="Striped Right Arrow 152">
            <a:extLst>
              <a:ext uri="{FF2B5EF4-FFF2-40B4-BE49-F238E27FC236}">
                <a16:creationId xmlns:a16="http://schemas.microsoft.com/office/drawing/2014/main" id="{42C0A4A0-605F-D883-0B43-579301C182D6}"/>
              </a:ext>
            </a:extLst>
          </p:cNvPr>
          <p:cNvSpPr/>
          <p:nvPr/>
        </p:nvSpPr>
        <p:spPr>
          <a:xfrm>
            <a:off x="187424" y="5278599"/>
            <a:ext cx="312874" cy="155796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itle 85">
            <a:extLst>
              <a:ext uri="{FF2B5EF4-FFF2-40B4-BE49-F238E27FC236}">
                <a16:creationId xmlns:a16="http://schemas.microsoft.com/office/drawing/2014/main" id="{8BEFCBEF-EA91-FE97-83CB-EC644E6C764D}"/>
              </a:ext>
            </a:extLst>
          </p:cNvPr>
          <p:cNvSpPr txBox="1">
            <a:spLocks/>
          </p:cNvSpPr>
          <p:nvPr/>
        </p:nvSpPr>
        <p:spPr>
          <a:xfrm>
            <a:off x="274233" y="4222548"/>
            <a:ext cx="1669997" cy="410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join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DC60733-F19C-0A2A-44D1-4928B0410E56}"/>
              </a:ext>
            </a:extLst>
          </p:cNvPr>
          <p:cNvGrpSpPr/>
          <p:nvPr/>
        </p:nvGrpSpPr>
        <p:grpSpPr>
          <a:xfrm>
            <a:off x="1944230" y="5633759"/>
            <a:ext cx="1076600" cy="714171"/>
            <a:chOff x="3745925" y="2433146"/>
            <a:chExt cx="1076600" cy="714171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8E3E928-2D69-7E8D-8B88-8C4B6CAC9210}"/>
                </a:ext>
              </a:extLst>
            </p:cNvPr>
            <p:cNvSpPr/>
            <p:nvPr/>
          </p:nvSpPr>
          <p:spPr>
            <a:xfrm>
              <a:off x="3755923" y="2433146"/>
              <a:ext cx="1052051" cy="714171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95BC4761-987C-63AE-BCE1-BDF7BEF094F1}"/>
                    </a:ext>
                  </a:extLst>
                </p:cNvPr>
                <p:cNvSpPr txBox="1"/>
                <p:nvPr/>
              </p:nvSpPr>
              <p:spPr>
                <a:xfrm>
                  <a:off x="4048800" y="2470574"/>
                  <a:ext cx="6426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95BC4761-987C-63AE-BCE1-BDF7BEF09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800" y="2470574"/>
                  <a:ext cx="642612" cy="246221"/>
                </a:xfrm>
                <a:prstGeom prst="rect">
                  <a:avLst/>
                </a:prstGeom>
                <a:blipFill>
                  <a:blip r:embed="rId25"/>
                  <a:stretch>
                    <a:fillRect l="-7843" t="-4762" r="-1176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FE6DC087-08F6-EC76-DFBE-C07D753C58A1}"/>
                    </a:ext>
                  </a:extLst>
                </p:cNvPr>
                <p:cNvSpPr txBox="1"/>
                <p:nvPr/>
              </p:nvSpPr>
              <p:spPr>
                <a:xfrm>
                  <a:off x="3745925" y="2727268"/>
                  <a:ext cx="404790" cy="3318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FE6DC087-08F6-EC76-DFBE-C07D753C5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5925" y="2727268"/>
                  <a:ext cx="404790" cy="331886"/>
                </a:xfrm>
                <a:prstGeom prst="rect">
                  <a:avLst/>
                </a:prstGeom>
                <a:blipFill>
                  <a:blip r:embed="rId35"/>
                  <a:stretch>
                    <a:fillRect l="-15625" t="-3704"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1CE40185-F2C7-1A15-5CF1-8A033CA74F9B}"/>
                    </a:ext>
                  </a:extLst>
                </p:cNvPr>
                <p:cNvSpPr txBox="1"/>
                <p:nvPr/>
              </p:nvSpPr>
              <p:spPr>
                <a:xfrm>
                  <a:off x="4417735" y="2742016"/>
                  <a:ext cx="404790" cy="3344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1CE40185-F2C7-1A15-5CF1-8A033CA74F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7735" y="2742016"/>
                  <a:ext cx="404790" cy="334451"/>
                </a:xfrm>
                <a:prstGeom prst="rect">
                  <a:avLst/>
                </a:prstGeom>
                <a:blipFill>
                  <a:blip r:embed="rId36"/>
                  <a:stretch>
                    <a:fillRect l="-8824" t="-3704"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0" name="Striped Right Arrow 159">
            <a:extLst>
              <a:ext uri="{FF2B5EF4-FFF2-40B4-BE49-F238E27FC236}">
                <a16:creationId xmlns:a16="http://schemas.microsoft.com/office/drawing/2014/main" id="{C463D60F-0E05-5FD1-C0BD-80D84CDB9DEF}"/>
              </a:ext>
            </a:extLst>
          </p:cNvPr>
          <p:cNvSpPr/>
          <p:nvPr/>
        </p:nvSpPr>
        <p:spPr>
          <a:xfrm>
            <a:off x="3024932" y="5951468"/>
            <a:ext cx="319522" cy="144074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77BADD5E-D8A1-358E-C30F-F11D87C0A8F4}"/>
              </a:ext>
            </a:extLst>
          </p:cNvPr>
          <p:cNvSpPr/>
          <p:nvPr/>
        </p:nvSpPr>
        <p:spPr>
          <a:xfrm>
            <a:off x="223377" y="4222548"/>
            <a:ext cx="3159531" cy="231571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904FFBE-AF81-C69B-880E-242ECE082F83}"/>
              </a:ext>
            </a:extLst>
          </p:cNvPr>
          <p:cNvGrpSpPr/>
          <p:nvPr/>
        </p:nvGrpSpPr>
        <p:grpSpPr>
          <a:xfrm>
            <a:off x="1955115" y="4327471"/>
            <a:ext cx="1062049" cy="714171"/>
            <a:chOff x="3745925" y="2433146"/>
            <a:chExt cx="1062049" cy="714171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8785A2F8-824B-44FB-6FD0-7BDDABBF36D4}"/>
                </a:ext>
              </a:extLst>
            </p:cNvPr>
            <p:cNvSpPr/>
            <p:nvPr/>
          </p:nvSpPr>
          <p:spPr>
            <a:xfrm>
              <a:off x="3755923" y="2433146"/>
              <a:ext cx="1052051" cy="714171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D4B2CAD0-EBC4-7842-E56D-57B9D2C470C4}"/>
                    </a:ext>
                  </a:extLst>
                </p:cNvPr>
                <p:cNvSpPr txBox="1"/>
                <p:nvPr/>
              </p:nvSpPr>
              <p:spPr>
                <a:xfrm>
                  <a:off x="4048800" y="2470574"/>
                  <a:ext cx="54835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D4B2CAD0-EBC4-7842-E56D-57B9D2C470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800" y="2470574"/>
                  <a:ext cx="548355" cy="246221"/>
                </a:xfrm>
                <a:prstGeom prst="rect">
                  <a:avLst/>
                </a:prstGeom>
                <a:blipFill>
                  <a:blip r:embed="rId37"/>
                  <a:stretch>
                    <a:fillRect l="-6818" r="-13636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8E5FBA36-CB7F-19D9-4B69-8EE56DE31D34}"/>
                    </a:ext>
                  </a:extLst>
                </p:cNvPr>
                <p:cNvSpPr txBox="1"/>
                <p:nvPr/>
              </p:nvSpPr>
              <p:spPr>
                <a:xfrm>
                  <a:off x="3745925" y="2727268"/>
                  <a:ext cx="388761" cy="3297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8E5FBA36-CB7F-19D9-4B69-8EE56DE31D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5925" y="2727268"/>
                  <a:ext cx="388761" cy="329770"/>
                </a:xfrm>
                <a:prstGeom prst="rect">
                  <a:avLst/>
                </a:prstGeom>
                <a:blipFill>
                  <a:blip r:embed="rId38"/>
                  <a:stretch>
                    <a:fillRect l="-16129" b="-18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A90217F0-B986-505E-7F8E-5BA4FE8FBD66}"/>
                    </a:ext>
                  </a:extLst>
                </p:cNvPr>
                <p:cNvSpPr txBox="1"/>
                <p:nvPr/>
              </p:nvSpPr>
              <p:spPr>
                <a:xfrm>
                  <a:off x="4417735" y="2742016"/>
                  <a:ext cx="388761" cy="3323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A90217F0-B986-505E-7F8E-5BA4FE8FBD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7735" y="2742016"/>
                  <a:ext cx="388761" cy="332335"/>
                </a:xfrm>
                <a:prstGeom prst="rect">
                  <a:avLst/>
                </a:prstGeom>
                <a:blipFill>
                  <a:blip r:embed="rId39"/>
                  <a:stretch>
                    <a:fillRect l="-12500"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7" name="Striped Right Arrow 166">
            <a:extLst>
              <a:ext uri="{FF2B5EF4-FFF2-40B4-BE49-F238E27FC236}">
                <a16:creationId xmlns:a16="http://schemas.microsoft.com/office/drawing/2014/main" id="{7B2D1AA2-7C43-7C5C-D337-BC3B957BFEF6}"/>
              </a:ext>
            </a:extLst>
          </p:cNvPr>
          <p:cNvSpPr/>
          <p:nvPr/>
        </p:nvSpPr>
        <p:spPr>
          <a:xfrm>
            <a:off x="3035817" y="4645180"/>
            <a:ext cx="319522" cy="144074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959D505B-0761-D5F5-E8D5-7BCB3EB6FA23}"/>
              </a:ext>
            </a:extLst>
          </p:cNvPr>
          <p:cNvCxnSpPr>
            <a:cxnSpLocks/>
            <a:stCxn id="152" idx="0"/>
            <a:endCxn id="165" idx="1"/>
          </p:cNvCxnSpPr>
          <p:nvPr/>
        </p:nvCxnSpPr>
        <p:spPr>
          <a:xfrm rot="5400000" flipH="1" flipV="1">
            <a:off x="1542392" y="4869646"/>
            <a:ext cx="495890" cy="329555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Elbow Connector 168">
            <a:extLst>
              <a:ext uri="{FF2B5EF4-FFF2-40B4-BE49-F238E27FC236}">
                <a16:creationId xmlns:a16="http://schemas.microsoft.com/office/drawing/2014/main" id="{1948CE0A-3864-06F6-69C1-C7C1626BD20A}"/>
              </a:ext>
            </a:extLst>
          </p:cNvPr>
          <p:cNvCxnSpPr>
            <a:cxnSpLocks/>
            <a:stCxn id="152" idx="0"/>
            <a:endCxn id="158" idx="1"/>
          </p:cNvCxnSpPr>
          <p:nvPr/>
        </p:nvCxnSpPr>
        <p:spPr>
          <a:xfrm rot="16200000" flipH="1">
            <a:off x="1379167" y="5528761"/>
            <a:ext cx="811456" cy="318670"/>
          </a:xfrm>
          <a:prstGeom prst="bentConnector4">
            <a:avLst>
              <a:gd name="adj1" fmla="val -28172"/>
              <a:gd name="adj2" fmla="val 62138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091235F-DB53-0EBB-CAF4-31BDD8002CBA}"/>
                  </a:ext>
                </a:extLst>
              </p:cNvPr>
              <p:cNvSpPr txBox="1"/>
              <p:nvPr/>
            </p:nvSpPr>
            <p:spPr>
              <a:xfrm>
                <a:off x="561744" y="3413278"/>
                <a:ext cx="933140" cy="334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091235F-DB53-0EBB-CAF4-31BDD8002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44" y="3413278"/>
                <a:ext cx="933140" cy="334835"/>
              </a:xfrm>
              <a:prstGeom prst="rect">
                <a:avLst/>
              </a:prstGeom>
              <a:blipFill>
                <a:blip r:embed="rId40"/>
                <a:stretch>
                  <a:fillRect l="-5405" r="-135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C96CC745-0740-D6CE-4277-18344FA9D7C4}"/>
              </a:ext>
            </a:extLst>
          </p:cNvPr>
          <p:cNvCxnSpPr>
            <a:stCxn id="8" idx="0"/>
          </p:cNvCxnSpPr>
          <p:nvPr/>
        </p:nvCxnSpPr>
        <p:spPr>
          <a:xfrm flipV="1">
            <a:off x="1473160" y="2290827"/>
            <a:ext cx="318670" cy="42251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5DBB21A-8211-E564-B008-E0BAD7A0F642}"/>
              </a:ext>
            </a:extLst>
          </p:cNvPr>
          <p:cNvCxnSpPr>
            <a:cxnSpLocks/>
            <a:stCxn id="8" idx="2"/>
            <a:endCxn id="15" idx="1"/>
          </p:cNvCxnSpPr>
          <p:nvPr/>
        </p:nvCxnSpPr>
        <p:spPr>
          <a:xfrm>
            <a:off x="1473160" y="2999123"/>
            <a:ext cx="318670" cy="52567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AD2AA144-6BE2-D342-4594-6B8BBC694125}"/>
                  </a:ext>
                </a:extLst>
              </p:cNvPr>
              <p:cNvSpPr txBox="1"/>
              <p:nvPr/>
            </p:nvSpPr>
            <p:spPr>
              <a:xfrm>
                <a:off x="1944230" y="3511252"/>
                <a:ext cx="404790" cy="331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AD2AA144-6BE2-D342-4594-6B8BBC694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230" y="3511252"/>
                <a:ext cx="404790" cy="331886"/>
              </a:xfrm>
              <a:prstGeom prst="rect">
                <a:avLst/>
              </a:prstGeom>
              <a:blipFill>
                <a:blip r:embed="rId26"/>
                <a:stretch>
                  <a:fillRect l="-15625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F3FB3A6F-2B30-8B5F-808E-10A3FC340809}"/>
                  </a:ext>
                </a:extLst>
              </p:cNvPr>
              <p:cNvSpPr txBox="1"/>
              <p:nvPr/>
            </p:nvSpPr>
            <p:spPr>
              <a:xfrm>
                <a:off x="7680368" y="5001123"/>
                <a:ext cx="366703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𝑓𝑓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F3FB3A6F-2B30-8B5F-808E-10A3FC340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368" y="5001123"/>
                <a:ext cx="366703" cy="299249"/>
              </a:xfrm>
              <a:prstGeom prst="rect">
                <a:avLst/>
              </a:prstGeom>
              <a:blipFill>
                <a:blip r:embed="rId41"/>
                <a:stretch>
                  <a:fillRect l="-13333" r="-10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F0255B9-E240-8AB3-ADD9-785569DE9B45}"/>
              </a:ext>
            </a:extLst>
          </p:cNvPr>
          <p:cNvCxnSpPr>
            <a:cxnSpLocks/>
            <a:stCxn id="105" idx="3"/>
          </p:cNvCxnSpPr>
          <p:nvPr/>
        </p:nvCxnSpPr>
        <p:spPr>
          <a:xfrm>
            <a:off x="7318980" y="5148724"/>
            <a:ext cx="33710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FB9607F3-12B7-F015-5AF4-31515755C87C}"/>
              </a:ext>
            </a:extLst>
          </p:cNvPr>
          <p:cNvCxnSpPr>
            <a:cxnSpLocks/>
          </p:cNvCxnSpPr>
          <p:nvPr/>
        </p:nvCxnSpPr>
        <p:spPr>
          <a:xfrm>
            <a:off x="7960249" y="5126952"/>
            <a:ext cx="496508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74D0F183-79FA-2759-C48A-9F087DFF1B3F}"/>
                  </a:ext>
                </a:extLst>
              </p:cNvPr>
              <p:cNvSpPr txBox="1"/>
              <p:nvPr/>
            </p:nvSpPr>
            <p:spPr>
              <a:xfrm>
                <a:off x="7945714" y="4819193"/>
                <a:ext cx="530337" cy="2659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𝑓𝑓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74D0F183-79FA-2759-C48A-9F087DFF1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714" y="4819193"/>
                <a:ext cx="530337" cy="265970"/>
              </a:xfrm>
              <a:prstGeom prst="rect">
                <a:avLst/>
              </a:prstGeom>
              <a:blipFill>
                <a:blip r:embed="rId42"/>
                <a:stretch>
                  <a:fillRect l="-6977" r="-4651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6740E4AF-A63C-19BA-D08C-742D0967FBBE}"/>
              </a:ext>
            </a:extLst>
          </p:cNvPr>
          <p:cNvCxnSpPr>
            <a:cxnSpLocks/>
          </p:cNvCxnSpPr>
          <p:nvPr/>
        </p:nvCxnSpPr>
        <p:spPr>
          <a:xfrm>
            <a:off x="8086777" y="5256128"/>
            <a:ext cx="1065541" cy="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C8EC7E24-7D66-481C-3421-9D2D566DACFB}"/>
                  </a:ext>
                </a:extLst>
              </p:cNvPr>
              <p:cNvSpPr txBox="1"/>
              <p:nvPr/>
            </p:nvSpPr>
            <p:spPr>
              <a:xfrm>
                <a:off x="7310382" y="4840965"/>
                <a:ext cx="4054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C8EC7E24-7D66-481C-3421-9D2D566DA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382" y="4840965"/>
                <a:ext cx="405432" cy="246221"/>
              </a:xfrm>
              <a:prstGeom prst="rect">
                <a:avLst/>
              </a:prstGeom>
              <a:blipFill>
                <a:blip r:embed="rId43"/>
                <a:stretch>
                  <a:fillRect l="-12121" r="-303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EFD36AF0-9965-E3F6-4784-2246A20AEC80}"/>
                  </a:ext>
                </a:extLst>
              </p:cNvPr>
              <p:cNvSpPr txBox="1"/>
              <p:nvPr/>
            </p:nvSpPr>
            <p:spPr>
              <a:xfrm>
                <a:off x="7275014" y="5394377"/>
                <a:ext cx="556370" cy="2659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𝑓𝑏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EFD36AF0-9965-E3F6-4784-2246A20AE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014" y="5394377"/>
                <a:ext cx="556370" cy="265970"/>
              </a:xfrm>
              <a:prstGeom prst="rect">
                <a:avLst/>
              </a:prstGeom>
              <a:blipFill>
                <a:blip r:embed="rId44"/>
                <a:stretch>
                  <a:fillRect l="-6667" r="-2222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8" name="Group 207">
            <a:extLst>
              <a:ext uri="{FF2B5EF4-FFF2-40B4-BE49-F238E27FC236}">
                <a16:creationId xmlns:a16="http://schemas.microsoft.com/office/drawing/2014/main" id="{74682453-E161-8F62-A680-09B72F1BBE06}"/>
              </a:ext>
            </a:extLst>
          </p:cNvPr>
          <p:cNvGrpSpPr/>
          <p:nvPr/>
        </p:nvGrpSpPr>
        <p:grpSpPr>
          <a:xfrm>
            <a:off x="8624586" y="5088529"/>
            <a:ext cx="335772" cy="45720"/>
            <a:chOff x="8286136" y="5088529"/>
            <a:chExt cx="335772" cy="45720"/>
          </a:xfrm>
        </p:grpSpPr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F2D5217-F734-75D1-AB03-0591A99C76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86136" y="5088529"/>
              <a:ext cx="45720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73DCC256-54D2-96B7-950E-93CD93F39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8536" y="5088529"/>
              <a:ext cx="45720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CE416D51-C82A-16C9-998A-0E305B25AE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76188" y="5088529"/>
              <a:ext cx="45720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DEF906F-C451-5B1C-B6B7-DF7CD571AC26}"/>
              </a:ext>
            </a:extLst>
          </p:cNvPr>
          <p:cNvCxnSpPr>
            <a:cxnSpLocks/>
          </p:cNvCxnSpPr>
          <p:nvPr/>
        </p:nvCxnSpPr>
        <p:spPr>
          <a:xfrm>
            <a:off x="9269728" y="5275796"/>
            <a:ext cx="0" cy="64161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E2A1E2B5-446D-5050-B5D6-8DD50CFCB319}"/>
                  </a:ext>
                </a:extLst>
              </p:cNvPr>
              <p:cNvSpPr txBox="1"/>
              <p:nvPr/>
            </p:nvSpPr>
            <p:spPr>
              <a:xfrm>
                <a:off x="8725974" y="5675238"/>
                <a:ext cx="49301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E2A1E2B5-446D-5050-B5D6-8DD50CFCB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974" y="5675238"/>
                <a:ext cx="493019" cy="246221"/>
              </a:xfrm>
              <a:prstGeom prst="rect">
                <a:avLst/>
              </a:prstGeom>
              <a:blipFill>
                <a:blip r:embed="rId45"/>
                <a:stretch>
                  <a:fillRect l="-7500" r="-5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869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73DB6-B1CB-3F61-5BBD-D03FC0D2C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B428A-33CA-BBE9-EC15-7EBDCBFAF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060371" cy="855016"/>
          </a:xfrm>
        </p:spPr>
        <p:txBody>
          <a:bodyPr>
            <a:normAutofit fontScale="90000"/>
          </a:bodyPr>
          <a:lstStyle/>
          <a:p>
            <a:r>
              <a:rPr lang="en-US" dirty="0"/>
              <a:t>Negative Feedback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9B52BF0-DEA9-7C71-D090-93329736BF89}"/>
                  </a:ext>
                </a:extLst>
              </p:cNvPr>
              <p:cNvSpPr txBox="1"/>
              <p:nvPr/>
            </p:nvSpPr>
            <p:spPr>
              <a:xfrm>
                <a:off x="3685581" y="3259300"/>
                <a:ext cx="64023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𝐹𝐹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9B52BF0-DEA9-7C71-D090-93329736B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581" y="3259300"/>
                <a:ext cx="640239" cy="246221"/>
              </a:xfrm>
              <a:prstGeom prst="rect">
                <a:avLst/>
              </a:prstGeom>
              <a:blipFill>
                <a:blip r:embed="rId2"/>
                <a:stretch>
                  <a:fillRect l="-7843" r="-1176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0003A98-62A9-80C6-583B-20C622FDE7E5}"/>
                  </a:ext>
                </a:extLst>
              </p:cNvPr>
              <p:cNvSpPr txBox="1"/>
              <p:nvPr/>
            </p:nvSpPr>
            <p:spPr>
              <a:xfrm>
                <a:off x="2397612" y="2949930"/>
                <a:ext cx="2451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0003A98-62A9-80C6-583B-20C622FDE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612" y="2949930"/>
                <a:ext cx="245195" cy="276999"/>
              </a:xfrm>
              <a:prstGeom prst="rect">
                <a:avLst/>
              </a:prstGeom>
              <a:blipFill>
                <a:blip r:embed="rId3"/>
                <a:stretch>
                  <a:fillRect l="-1904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7F10D21-9F73-6740-4F22-2C661FDABC45}"/>
                  </a:ext>
                </a:extLst>
              </p:cNvPr>
              <p:cNvSpPr txBox="1"/>
              <p:nvPr/>
            </p:nvSpPr>
            <p:spPr>
              <a:xfrm>
                <a:off x="4476145" y="2932020"/>
                <a:ext cx="2952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7F10D21-9F73-6740-4F22-2C661FDAB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145" y="2932020"/>
                <a:ext cx="295273" cy="276999"/>
              </a:xfrm>
              <a:prstGeom prst="rect">
                <a:avLst/>
              </a:prstGeom>
              <a:blipFill>
                <a:blip r:embed="rId4"/>
                <a:stretch>
                  <a:fillRect l="-16667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3043080-5A5E-D4A5-61E7-E3CA1C3BF1AE}"/>
              </a:ext>
            </a:extLst>
          </p:cNvPr>
          <p:cNvCxnSpPr>
            <a:cxnSpLocks/>
            <a:stCxn id="178" idx="2"/>
            <a:endCxn id="119" idx="0"/>
          </p:cNvCxnSpPr>
          <p:nvPr/>
        </p:nvCxnSpPr>
        <p:spPr>
          <a:xfrm flipH="1">
            <a:off x="3189001" y="3217828"/>
            <a:ext cx="10953" cy="4611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623874A-1100-4E1E-81FE-9B6D95BD3EC5}"/>
                  </a:ext>
                </a:extLst>
              </p:cNvPr>
              <p:cNvSpPr txBox="1"/>
              <p:nvPr/>
            </p:nvSpPr>
            <p:spPr>
              <a:xfrm>
                <a:off x="3083040" y="3679003"/>
                <a:ext cx="21192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623874A-1100-4E1E-81FE-9B6D95BD3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040" y="3679003"/>
                <a:ext cx="211922" cy="276999"/>
              </a:xfrm>
              <a:prstGeom prst="rect">
                <a:avLst/>
              </a:prstGeom>
              <a:blipFill>
                <a:blip r:embed="rId5"/>
                <a:stretch>
                  <a:fillRect l="-27778" r="-27778" b="-217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Striped Right Arrow 119">
            <a:extLst>
              <a:ext uri="{FF2B5EF4-FFF2-40B4-BE49-F238E27FC236}">
                <a16:creationId xmlns:a16="http://schemas.microsoft.com/office/drawing/2014/main" id="{3687B07B-8C7B-E080-2E07-75F05C6558A8}"/>
              </a:ext>
            </a:extLst>
          </p:cNvPr>
          <p:cNvSpPr/>
          <p:nvPr/>
        </p:nvSpPr>
        <p:spPr>
          <a:xfrm>
            <a:off x="2088079" y="3024869"/>
            <a:ext cx="245195" cy="145447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FFB8AB4-72D5-CB96-B34A-49D5B7B6CFCC}"/>
                  </a:ext>
                </a:extLst>
              </p:cNvPr>
              <p:cNvSpPr txBox="1"/>
              <p:nvPr/>
            </p:nvSpPr>
            <p:spPr>
              <a:xfrm>
                <a:off x="3004195" y="2940829"/>
                <a:ext cx="3915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𝐹𝐹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FFB8AB4-72D5-CB96-B34A-49D5B7B6C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195" y="2940829"/>
                <a:ext cx="391517" cy="276999"/>
              </a:xfrm>
              <a:prstGeom prst="rect">
                <a:avLst/>
              </a:prstGeom>
              <a:blipFill>
                <a:blip r:embed="rId6"/>
                <a:stretch>
                  <a:fillRect l="-12500" r="-312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98F7D7C1-D791-ED30-99D3-4BCAD93D5EA8}"/>
              </a:ext>
            </a:extLst>
          </p:cNvPr>
          <p:cNvCxnSpPr>
            <a:cxnSpLocks/>
            <a:stCxn id="105" idx="3"/>
          </p:cNvCxnSpPr>
          <p:nvPr/>
        </p:nvCxnSpPr>
        <p:spPr>
          <a:xfrm>
            <a:off x="2642807" y="3088430"/>
            <a:ext cx="3371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2543B62-803C-4643-452D-570BB403CEAA}"/>
              </a:ext>
            </a:extLst>
          </p:cNvPr>
          <p:cNvCxnSpPr>
            <a:cxnSpLocks/>
          </p:cNvCxnSpPr>
          <p:nvPr/>
        </p:nvCxnSpPr>
        <p:spPr>
          <a:xfrm>
            <a:off x="3284076" y="3066658"/>
            <a:ext cx="4965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8CABDB5C-4832-FD30-171F-AE34FEFA4E2B}"/>
                  </a:ext>
                </a:extLst>
              </p:cNvPr>
              <p:cNvSpPr txBox="1"/>
              <p:nvPr/>
            </p:nvSpPr>
            <p:spPr>
              <a:xfrm>
                <a:off x="3269541" y="2758899"/>
                <a:ext cx="5588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𝐹𝐹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8CABDB5C-4832-FD30-171F-AE34FEFA4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541" y="2758899"/>
                <a:ext cx="558871" cy="246221"/>
              </a:xfrm>
              <a:prstGeom prst="rect">
                <a:avLst/>
              </a:prstGeom>
              <a:blipFill>
                <a:blip r:embed="rId7"/>
                <a:stretch>
                  <a:fillRect l="-8889" r="-2222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1AEDEDD5-8FF6-41D0-B6A5-7EF1FE7D82B3}"/>
              </a:ext>
            </a:extLst>
          </p:cNvPr>
          <p:cNvCxnSpPr>
            <a:cxnSpLocks/>
          </p:cNvCxnSpPr>
          <p:nvPr/>
        </p:nvCxnSpPr>
        <p:spPr>
          <a:xfrm>
            <a:off x="3410604" y="3195834"/>
            <a:ext cx="1065541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51DF1B93-0C1B-0007-B17A-648DC89D0294}"/>
                  </a:ext>
                </a:extLst>
              </p:cNvPr>
              <p:cNvSpPr txBox="1"/>
              <p:nvPr/>
            </p:nvSpPr>
            <p:spPr>
              <a:xfrm>
                <a:off x="2634209" y="2780671"/>
                <a:ext cx="4124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51DF1B93-0C1B-0007-B17A-648DC89D0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209" y="2780671"/>
                <a:ext cx="412484" cy="246221"/>
              </a:xfrm>
              <a:prstGeom prst="rect">
                <a:avLst/>
              </a:prstGeom>
              <a:blipFill>
                <a:blip r:embed="rId8"/>
                <a:stretch>
                  <a:fillRect l="-11765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7555B079-F145-9BEA-1D9D-026DB4EBF9CF}"/>
                  </a:ext>
                </a:extLst>
              </p:cNvPr>
              <p:cNvSpPr txBox="1"/>
              <p:nvPr/>
            </p:nvSpPr>
            <p:spPr>
              <a:xfrm>
                <a:off x="2598841" y="3334083"/>
                <a:ext cx="59022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𝐹𝐵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7555B079-F145-9BEA-1D9D-026DB4EBF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841" y="3334083"/>
                <a:ext cx="590225" cy="246221"/>
              </a:xfrm>
              <a:prstGeom prst="rect">
                <a:avLst/>
              </a:prstGeom>
              <a:blipFill>
                <a:blip r:embed="rId9"/>
                <a:stretch>
                  <a:fillRect l="-8333" r="-208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8" name="Group 207">
            <a:extLst>
              <a:ext uri="{FF2B5EF4-FFF2-40B4-BE49-F238E27FC236}">
                <a16:creationId xmlns:a16="http://schemas.microsoft.com/office/drawing/2014/main" id="{1CD9A5C5-A8FC-4AE6-B113-AA66FAFAAC85}"/>
              </a:ext>
            </a:extLst>
          </p:cNvPr>
          <p:cNvGrpSpPr/>
          <p:nvPr/>
        </p:nvGrpSpPr>
        <p:grpSpPr>
          <a:xfrm>
            <a:off x="3948413" y="3028235"/>
            <a:ext cx="335772" cy="45720"/>
            <a:chOff x="8286136" y="5088529"/>
            <a:chExt cx="335772" cy="45720"/>
          </a:xfrm>
          <a:solidFill>
            <a:schemeClr val="tx1"/>
          </a:solidFill>
        </p:grpSpPr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8458EAF-53ED-83DE-FABF-D8D19C0FC8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86136" y="5088529"/>
              <a:ext cx="45720" cy="4572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024746DF-01C7-A1FE-7265-D9F0FD8E84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8536" y="5088529"/>
              <a:ext cx="45720" cy="4572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BA0BF463-5D85-12D4-26FC-9129C74BDE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76188" y="5088529"/>
              <a:ext cx="45720" cy="4572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1BF4091F-6118-88FC-D394-1E5C67513BD0}"/>
              </a:ext>
            </a:extLst>
          </p:cNvPr>
          <p:cNvCxnSpPr>
            <a:cxnSpLocks/>
          </p:cNvCxnSpPr>
          <p:nvPr/>
        </p:nvCxnSpPr>
        <p:spPr>
          <a:xfrm>
            <a:off x="4593555" y="3215502"/>
            <a:ext cx="0" cy="6416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01AD2452-1190-D25F-60FD-D1C210B41E12}"/>
                  </a:ext>
                </a:extLst>
              </p:cNvPr>
              <p:cNvSpPr txBox="1"/>
              <p:nvPr/>
            </p:nvSpPr>
            <p:spPr>
              <a:xfrm>
                <a:off x="4049801" y="3614944"/>
                <a:ext cx="50007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01AD2452-1190-D25F-60FD-D1C210B41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801" y="3614944"/>
                <a:ext cx="500073" cy="246221"/>
              </a:xfrm>
              <a:prstGeom prst="rect">
                <a:avLst/>
              </a:prstGeom>
              <a:blipFill>
                <a:blip r:embed="rId10"/>
                <a:stretch>
                  <a:fillRect l="-7317" r="-243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E54EB22A-CC3F-9157-ECE1-00793DC79E13}"/>
              </a:ext>
            </a:extLst>
          </p:cNvPr>
          <p:cNvSpPr/>
          <p:nvPr/>
        </p:nvSpPr>
        <p:spPr>
          <a:xfrm>
            <a:off x="4814479" y="2993934"/>
            <a:ext cx="245195" cy="145447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95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5F6A-F301-49A1-F44D-CD134795E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View of Del Vecchio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73586-8D92-7ACF-3F56-BA82BB220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33" y="2100044"/>
            <a:ext cx="4862332" cy="31553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BB0BBDD-F030-1DF2-C140-CEDD7E9F3ED9}"/>
                  </a:ext>
                </a:extLst>
              </p:cNvPr>
              <p:cNvSpPr txBox="1"/>
              <p:nvPr/>
            </p:nvSpPr>
            <p:spPr>
              <a:xfrm>
                <a:off x="10135421" y="3279192"/>
                <a:ext cx="443839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BB0BBDD-F030-1DF2-C140-CEDD7E9F3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5421" y="3279192"/>
                <a:ext cx="443839" cy="461665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2CCB894-780F-BB84-9703-DDD24363AEB7}"/>
                  </a:ext>
                </a:extLst>
              </p:cNvPr>
              <p:cNvSpPr txBox="1"/>
              <p:nvPr/>
            </p:nvSpPr>
            <p:spPr>
              <a:xfrm>
                <a:off x="11103069" y="3267617"/>
                <a:ext cx="443839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2CCB894-780F-BB84-9703-DDD24363A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3069" y="3267617"/>
                <a:ext cx="44383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10ACAFC-25E9-C682-3A7E-146AF2768376}"/>
                  </a:ext>
                </a:extLst>
              </p:cNvPr>
              <p:cNvSpPr txBox="1"/>
              <p:nvPr/>
            </p:nvSpPr>
            <p:spPr>
              <a:xfrm>
                <a:off x="8708019" y="3284000"/>
                <a:ext cx="602729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10ACAFC-25E9-C682-3A7E-146AF2768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019" y="3284000"/>
                <a:ext cx="60272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64021913-69C1-6C4E-436B-676607C54C16}"/>
              </a:ext>
            </a:extLst>
          </p:cNvPr>
          <p:cNvSpPr/>
          <p:nvPr/>
        </p:nvSpPr>
        <p:spPr>
          <a:xfrm>
            <a:off x="8720836" y="2880219"/>
            <a:ext cx="2826072" cy="128884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6D8C4C0-5513-F287-D82A-15518B7A0320}"/>
                  </a:ext>
                </a:extLst>
              </p:cNvPr>
              <p:cNvSpPr txBox="1"/>
              <p:nvPr/>
            </p:nvSpPr>
            <p:spPr>
              <a:xfrm>
                <a:off x="9615851" y="2312836"/>
                <a:ext cx="6394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6D8C4C0-5513-F287-D82A-15518B7A0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5851" y="2312836"/>
                <a:ext cx="639470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A1E5A4-4265-AF81-AFC3-51E85A8BE638}"/>
                  </a:ext>
                </a:extLst>
              </p:cNvPr>
              <p:cNvSpPr txBox="1"/>
              <p:nvPr/>
            </p:nvSpPr>
            <p:spPr>
              <a:xfrm>
                <a:off x="6720604" y="1872064"/>
                <a:ext cx="6323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A1E5A4-4265-AF81-AFC3-51E85A8BE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604" y="1872064"/>
                <a:ext cx="632353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231A331-94FD-B03B-70B5-0466333080A9}"/>
                  </a:ext>
                </a:extLst>
              </p:cNvPr>
              <p:cNvSpPr txBox="1"/>
              <p:nvPr/>
            </p:nvSpPr>
            <p:spPr>
              <a:xfrm>
                <a:off x="9250556" y="3053167"/>
                <a:ext cx="929229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231A331-94FD-B03B-70B5-046633308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56" y="3053167"/>
                <a:ext cx="929229" cy="490199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332C02-FD10-E082-0E17-BBB56EDE3F4D}"/>
                  </a:ext>
                </a:extLst>
              </p:cNvPr>
              <p:cNvSpPr txBox="1"/>
              <p:nvPr/>
            </p:nvSpPr>
            <p:spPr>
              <a:xfrm>
                <a:off x="5731686" y="2581167"/>
                <a:ext cx="259174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332C02-FD10-E082-0E17-BBB56EDE3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686" y="2581167"/>
                <a:ext cx="259174" cy="369332"/>
              </a:xfrm>
              <a:prstGeom prst="rect">
                <a:avLst/>
              </a:prstGeom>
              <a:blipFill>
                <a:blip r:embed="rId9"/>
                <a:stretch>
                  <a:fillRect l="-21739" r="-17391" b="-645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414519-5E50-BA70-A9A1-C184B46FD915}"/>
                  </a:ext>
                </a:extLst>
              </p:cNvPr>
              <p:cNvSpPr txBox="1"/>
              <p:nvPr/>
            </p:nvSpPr>
            <p:spPr>
              <a:xfrm>
                <a:off x="7995410" y="3327192"/>
                <a:ext cx="418063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414519-5E50-BA70-A9A1-C184B46FD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410" y="3327192"/>
                <a:ext cx="418063" cy="369332"/>
              </a:xfrm>
              <a:prstGeom prst="rect">
                <a:avLst/>
              </a:prstGeom>
              <a:blipFill>
                <a:blip r:embed="rId10"/>
                <a:stretch>
                  <a:fillRect l="-14706" r="-2941" b="-1290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Striped Right Arrow 50">
            <a:extLst>
              <a:ext uri="{FF2B5EF4-FFF2-40B4-BE49-F238E27FC236}">
                <a16:creationId xmlns:a16="http://schemas.microsoft.com/office/drawing/2014/main" id="{7E8CAB55-3BD9-3213-AB4D-40C5E219CADD}"/>
              </a:ext>
            </a:extLst>
          </p:cNvPr>
          <p:cNvSpPr/>
          <p:nvPr/>
        </p:nvSpPr>
        <p:spPr>
          <a:xfrm>
            <a:off x="5422153" y="2656106"/>
            <a:ext cx="245195" cy="145447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58EDDB0-3FBD-D680-2C6F-5095576603EC}"/>
                  </a:ext>
                </a:extLst>
              </p:cNvPr>
              <p:cNvSpPr txBox="1"/>
              <p:nvPr/>
            </p:nvSpPr>
            <p:spPr>
              <a:xfrm>
                <a:off x="7483288" y="2725800"/>
                <a:ext cx="5862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58EDDB0-3FBD-D680-2C6F-509557660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288" y="2725800"/>
                <a:ext cx="586251" cy="369332"/>
              </a:xfrm>
              <a:prstGeom prst="rect">
                <a:avLst/>
              </a:prstGeom>
              <a:blipFill>
                <a:blip r:embed="rId11"/>
                <a:stretch>
                  <a:fillRect l="-12766" r="-1063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EC0D50-F314-8E72-6BE7-92145FE5A179}"/>
                  </a:ext>
                </a:extLst>
              </p:cNvPr>
              <p:cNvSpPr txBox="1"/>
              <p:nvPr/>
            </p:nvSpPr>
            <p:spPr>
              <a:xfrm>
                <a:off x="7056751" y="3547555"/>
                <a:ext cx="7467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EC0D50-F314-8E72-6BE7-92145FE5A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751" y="3547555"/>
                <a:ext cx="746743" cy="369332"/>
              </a:xfrm>
              <a:prstGeom prst="rect">
                <a:avLst/>
              </a:prstGeom>
              <a:blipFill>
                <a:blip r:embed="rId12"/>
                <a:stretch>
                  <a:fillRect l="-8333" r="-16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A38E196-65E0-D3A2-AE1E-2BCE563DF5C1}"/>
                  </a:ext>
                </a:extLst>
              </p:cNvPr>
              <p:cNvSpPr txBox="1"/>
              <p:nvPr/>
            </p:nvSpPr>
            <p:spPr>
              <a:xfrm>
                <a:off x="6308503" y="3388596"/>
                <a:ext cx="18453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A38E196-65E0-D3A2-AE1E-2BCE563DF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503" y="3388596"/>
                <a:ext cx="184538" cy="369332"/>
              </a:xfrm>
              <a:prstGeom prst="rect">
                <a:avLst/>
              </a:prstGeom>
              <a:blipFill>
                <a:blip r:embed="rId13"/>
                <a:stretch>
                  <a:fillRect l="-50000" r="-56250" b="-645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A236820-3355-179F-C2C9-0BD1B9EAE72C}"/>
                  </a:ext>
                </a:extLst>
              </p:cNvPr>
              <p:cNvSpPr txBox="1"/>
              <p:nvPr/>
            </p:nvSpPr>
            <p:spPr>
              <a:xfrm>
                <a:off x="7729445" y="4454893"/>
                <a:ext cx="26238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A236820-3355-179F-C2C9-0BD1B9EAE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445" y="4454893"/>
                <a:ext cx="262380" cy="369332"/>
              </a:xfrm>
              <a:prstGeom prst="rect">
                <a:avLst/>
              </a:prstGeom>
              <a:blipFill>
                <a:blip r:embed="rId14"/>
                <a:stretch>
                  <a:fillRect l="-22727" r="-22727" b="-645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ACE57B15-1D6E-27DC-4D57-1DE17F4695CD}"/>
              </a:ext>
            </a:extLst>
          </p:cNvPr>
          <p:cNvCxnSpPr>
            <a:stCxn id="54" idx="0"/>
            <a:endCxn id="50" idx="0"/>
          </p:cNvCxnSpPr>
          <p:nvPr/>
        </p:nvCxnSpPr>
        <p:spPr>
          <a:xfrm rot="5400000" flipH="1" flipV="1">
            <a:off x="7271905" y="2456059"/>
            <a:ext cx="61404" cy="1803670"/>
          </a:xfrm>
          <a:prstGeom prst="curvedConnector3">
            <a:avLst>
              <a:gd name="adj1" fmla="val 47228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27E5410C-EBF0-85D1-DE9C-F66A8BB2DB17}"/>
              </a:ext>
            </a:extLst>
          </p:cNvPr>
          <p:cNvCxnSpPr>
            <a:stCxn id="50" idx="2"/>
            <a:endCxn id="54" idx="2"/>
          </p:cNvCxnSpPr>
          <p:nvPr/>
        </p:nvCxnSpPr>
        <p:spPr>
          <a:xfrm rot="5400000">
            <a:off x="7271905" y="2825391"/>
            <a:ext cx="61404" cy="1803670"/>
          </a:xfrm>
          <a:prstGeom prst="curvedConnector3">
            <a:avLst>
              <a:gd name="adj1" fmla="val 47228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0DA646BC-E481-A723-EE48-5EED3D894888}"/>
              </a:ext>
            </a:extLst>
          </p:cNvPr>
          <p:cNvCxnSpPr>
            <a:cxnSpLocks/>
            <a:stCxn id="49" idx="3"/>
            <a:endCxn id="59" idx="0"/>
          </p:cNvCxnSpPr>
          <p:nvPr/>
        </p:nvCxnSpPr>
        <p:spPr>
          <a:xfrm>
            <a:off x="5990860" y="2765833"/>
            <a:ext cx="1289597" cy="21764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D078C882-B2F3-3868-D332-2FF110F7FB14}"/>
              </a:ext>
            </a:extLst>
          </p:cNvPr>
          <p:cNvSpPr>
            <a:spLocks noChangeAspect="1"/>
          </p:cNvSpPr>
          <p:nvPr/>
        </p:nvSpPr>
        <p:spPr>
          <a:xfrm>
            <a:off x="7234737" y="2983480"/>
            <a:ext cx="91440" cy="9144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E58AD18-0584-F7AF-9900-6C6D5C65EF23}"/>
              </a:ext>
            </a:extLst>
          </p:cNvPr>
          <p:cNvSpPr>
            <a:spLocks noChangeAspect="1"/>
          </p:cNvSpPr>
          <p:nvPr/>
        </p:nvSpPr>
        <p:spPr>
          <a:xfrm>
            <a:off x="7317687" y="3934532"/>
            <a:ext cx="91440" cy="9144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3F8F9892-2618-BEEF-9852-4284F7BC6B56}"/>
              </a:ext>
            </a:extLst>
          </p:cNvPr>
          <p:cNvCxnSpPr>
            <a:cxnSpLocks/>
            <a:stCxn id="55" idx="0"/>
            <a:endCxn id="60" idx="5"/>
          </p:cNvCxnSpPr>
          <p:nvPr/>
        </p:nvCxnSpPr>
        <p:spPr>
          <a:xfrm rot="16200000" flipV="1">
            <a:off x="7407030" y="4001287"/>
            <a:ext cx="442312" cy="4648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5A75701C-822E-2812-9F13-74823EA14E11}"/>
              </a:ext>
            </a:extLst>
          </p:cNvPr>
          <p:cNvSpPr/>
          <p:nvPr/>
        </p:nvSpPr>
        <p:spPr>
          <a:xfrm>
            <a:off x="5654094" y="2413360"/>
            <a:ext cx="2734088" cy="249430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168AF4E-D4CB-2AAF-5D8C-81A5CD310B1D}"/>
              </a:ext>
            </a:extLst>
          </p:cNvPr>
          <p:cNvCxnSpPr>
            <a:cxnSpLocks/>
          </p:cNvCxnSpPr>
          <p:nvPr/>
        </p:nvCxnSpPr>
        <p:spPr>
          <a:xfrm>
            <a:off x="10590707" y="3522167"/>
            <a:ext cx="532127" cy="24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03B98CE-DA1E-9747-1CC2-CD0A1F2405BB}"/>
              </a:ext>
            </a:extLst>
          </p:cNvPr>
          <p:cNvCxnSpPr>
            <a:cxnSpLocks/>
          </p:cNvCxnSpPr>
          <p:nvPr/>
        </p:nvCxnSpPr>
        <p:spPr>
          <a:xfrm>
            <a:off x="9362065" y="3502175"/>
            <a:ext cx="800699" cy="224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Striped Right Arrow 64">
            <a:extLst>
              <a:ext uri="{FF2B5EF4-FFF2-40B4-BE49-F238E27FC236}">
                <a16:creationId xmlns:a16="http://schemas.microsoft.com/office/drawing/2014/main" id="{EB88F486-C816-1C9C-C062-C16B27B1EC26}"/>
              </a:ext>
            </a:extLst>
          </p:cNvPr>
          <p:cNvSpPr/>
          <p:nvPr/>
        </p:nvSpPr>
        <p:spPr>
          <a:xfrm>
            <a:off x="8420673" y="3455191"/>
            <a:ext cx="245195" cy="145447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triped Right Arrow 65">
            <a:extLst>
              <a:ext uri="{FF2B5EF4-FFF2-40B4-BE49-F238E27FC236}">
                <a16:creationId xmlns:a16="http://schemas.microsoft.com/office/drawing/2014/main" id="{A6A3222E-F874-ABE3-E719-F398EBED076F}"/>
              </a:ext>
            </a:extLst>
          </p:cNvPr>
          <p:cNvSpPr/>
          <p:nvPr/>
        </p:nvSpPr>
        <p:spPr>
          <a:xfrm>
            <a:off x="11558355" y="3455838"/>
            <a:ext cx="245195" cy="145447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25336D7-C01A-34F3-BE5A-D3247BC7EAF4}"/>
              </a:ext>
            </a:extLst>
          </p:cNvPr>
          <p:cNvSpPr/>
          <p:nvPr/>
        </p:nvSpPr>
        <p:spPr>
          <a:xfrm>
            <a:off x="694481" y="4765267"/>
            <a:ext cx="2812648" cy="964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26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76D3D-137C-36D0-6CDE-ADD077EE3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40297-7A05-E7BA-0E97-D9AEC7ED7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752635" cy="855016"/>
          </a:xfrm>
        </p:spPr>
        <p:txBody>
          <a:bodyPr>
            <a:normAutofit fontScale="90000"/>
          </a:bodyPr>
          <a:lstStyle/>
          <a:p>
            <a:r>
              <a:rPr lang="en-US" dirty="0"/>
              <a:t>Modification of Del Vecchio Insulation Device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E8622FF-0AA1-1AA3-6D13-5272EA6810B0}"/>
                  </a:ext>
                </a:extLst>
              </p:cNvPr>
              <p:cNvSpPr txBox="1"/>
              <p:nvPr/>
            </p:nvSpPr>
            <p:spPr>
              <a:xfrm>
                <a:off x="2895322" y="2938355"/>
                <a:ext cx="391326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E8622FF-0AA1-1AA3-6D13-5272EA681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322" y="2938355"/>
                <a:ext cx="391326" cy="369332"/>
              </a:xfrm>
              <a:prstGeom prst="rect">
                <a:avLst/>
              </a:prstGeom>
              <a:blipFill>
                <a:blip r:embed="rId2"/>
                <a:stretch>
                  <a:fillRect l="-15152" r="-3030" b="-93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A6444EA-29F1-B505-623E-6C210E56173F}"/>
                  </a:ext>
                </a:extLst>
              </p:cNvPr>
              <p:cNvSpPr txBox="1"/>
              <p:nvPr/>
            </p:nvSpPr>
            <p:spPr>
              <a:xfrm>
                <a:off x="6582735" y="3684380"/>
                <a:ext cx="418063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A6444EA-29F1-B505-623E-6C210E561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735" y="3684380"/>
                <a:ext cx="418063" cy="369332"/>
              </a:xfrm>
              <a:prstGeom prst="rect">
                <a:avLst/>
              </a:prstGeom>
              <a:blipFill>
                <a:blip r:embed="rId3"/>
                <a:stretch>
                  <a:fillRect l="-11429" r="-2857" b="-1290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4732A3D-B294-F3C6-2999-E4109F82A244}"/>
              </a:ext>
            </a:extLst>
          </p:cNvPr>
          <p:cNvCxnSpPr>
            <a:cxnSpLocks/>
            <a:stCxn id="178" idx="2"/>
            <a:endCxn id="119" idx="0"/>
          </p:cNvCxnSpPr>
          <p:nvPr/>
        </p:nvCxnSpPr>
        <p:spPr>
          <a:xfrm>
            <a:off x="4426388" y="3310161"/>
            <a:ext cx="1104" cy="6813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63702CF-746F-BCF4-9FC4-DC9155344B73}"/>
                  </a:ext>
                </a:extLst>
              </p:cNvPr>
              <p:cNvSpPr txBox="1"/>
              <p:nvPr/>
            </p:nvSpPr>
            <p:spPr>
              <a:xfrm>
                <a:off x="4321531" y="3991520"/>
                <a:ext cx="21192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63702CF-746F-BCF4-9FC4-DC9155344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531" y="3991520"/>
                <a:ext cx="211922" cy="369332"/>
              </a:xfrm>
              <a:prstGeom prst="rect">
                <a:avLst/>
              </a:prstGeom>
              <a:blipFill>
                <a:blip r:embed="rId4"/>
                <a:stretch>
                  <a:fillRect l="-42105" r="-42105" b="-161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Striped Right Arrow 119">
            <a:extLst>
              <a:ext uri="{FF2B5EF4-FFF2-40B4-BE49-F238E27FC236}">
                <a16:creationId xmlns:a16="http://schemas.microsoft.com/office/drawing/2014/main" id="{98E5B6A9-819B-13BC-352E-B30BAE415E38}"/>
              </a:ext>
            </a:extLst>
          </p:cNvPr>
          <p:cNvSpPr/>
          <p:nvPr/>
        </p:nvSpPr>
        <p:spPr>
          <a:xfrm>
            <a:off x="2585789" y="3024869"/>
            <a:ext cx="245195" cy="145447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6D75F72-00BC-E332-3027-CA3F433328F5}"/>
                  </a:ext>
                </a:extLst>
              </p:cNvPr>
              <p:cNvSpPr txBox="1"/>
              <p:nvPr/>
            </p:nvSpPr>
            <p:spPr>
              <a:xfrm>
                <a:off x="4219536" y="2940829"/>
                <a:ext cx="413703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6D75F72-00BC-E332-3027-CA3F43332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36" y="2940829"/>
                <a:ext cx="413703" cy="369332"/>
              </a:xfrm>
              <a:prstGeom prst="rect">
                <a:avLst/>
              </a:prstGeom>
              <a:blipFill>
                <a:blip r:embed="rId5"/>
                <a:stretch>
                  <a:fillRect l="-14286" r="-2857"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7178BC08-375C-0F30-9256-C78CCCDCF7C2}"/>
              </a:ext>
            </a:extLst>
          </p:cNvPr>
          <p:cNvCxnSpPr>
            <a:cxnSpLocks/>
            <a:stCxn id="105" idx="3"/>
            <a:endCxn id="178" idx="1"/>
          </p:cNvCxnSpPr>
          <p:nvPr/>
        </p:nvCxnSpPr>
        <p:spPr>
          <a:xfrm>
            <a:off x="3286648" y="3123021"/>
            <a:ext cx="932888" cy="24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A2D871BC-120B-A0FC-617C-693DD3D9E5F5}"/>
                  </a:ext>
                </a:extLst>
              </p:cNvPr>
              <p:cNvSpPr txBox="1"/>
              <p:nvPr/>
            </p:nvSpPr>
            <p:spPr>
              <a:xfrm>
                <a:off x="6116913" y="3071413"/>
                <a:ext cx="7546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A2D871BC-120B-A0FC-617C-693DD3D9E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913" y="3071413"/>
                <a:ext cx="754694" cy="369332"/>
              </a:xfrm>
              <a:prstGeom prst="rect">
                <a:avLst/>
              </a:prstGeom>
              <a:blipFill>
                <a:blip r:embed="rId6"/>
                <a:stretch>
                  <a:fillRect l="-10000" r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198ED71B-B831-1EF1-BEAC-8AC1F9BD9252}"/>
                  </a:ext>
                </a:extLst>
              </p:cNvPr>
              <p:cNvSpPr txBox="1"/>
              <p:nvPr/>
            </p:nvSpPr>
            <p:spPr>
              <a:xfrm>
                <a:off x="3398135" y="2688071"/>
                <a:ext cx="709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198ED71B-B831-1EF1-BEAC-8AC1F9BD9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135" y="2688071"/>
                <a:ext cx="709938" cy="369332"/>
              </a:xfrm>
              <a:prstGeom prst="rect">
                <a:avLst/>
              </a:prstGeom>
              <a:blipFill>
                <a:blip r:embed="rId7"/>
                <a:stretch>
                  <a:fillRect l="-10526" r="-175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4C333F6C-7474-5E49-BA3A-92A976EF3F87}"/>
                  </a:ext>
                </a:extLst>
              </p:cNvPr>
              <p:cNvSpPr txBox="1"/>
              <p:nvPr/>
            </p:nvSpPr>
            <p:spPr>
              <a:xfrm>
                <a:off x="3469130" y="3474290"/>
                <a:ext cx="9001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𝐹𝐵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4C333F6C-7474-5E49-BA3A-92A976EF3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130" y="3474290"/>
                <a:ext cx="900118" cy="369332"/>
              </a:xfrm>
              <a:prstGeom prst="rect">
                <a:avLst/>
              </a:prstGeom>
              <a:blipFill>
                <a:blip r:embed="rId8"/>
                <a:stretch>
                  <a:fillRect l="-8333" r="-138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2BC1F7BD-E31E-F660-D8F1-C6F76C71FEBF}"/>
                  </a:ext>
                </a:extLst>
              </p:cNvPr>
              <p:cNvSpPr txBox="1"/>
              <p:nvPr/>
            </p:nvSpPr>
            <p:spPr>
              <a:xfrm>
                <a:off x="5863995" y="3904743"/>
                <a:ext cx="7467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2BC1F7BD-E31E-F660-D8F1-C6F76C71F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995" y="3904743"/>
                <a:ext cx="746743" cy="369332"/>
              </a:xfrm>
              <a:prstGeom prst="rect">
                <a:avLst/>
              </a:prstGeom>
              <a:blipFill>
                <a:blip r:embed="rId9"/>
                <a:stretch>
                  <a:fillRect l="-8333" r="-166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3DFF48-7C19-981B-4AF3-7E1CF6D653A9}"/>
                  </a:ext>
                </a:extLst>
              </p:cNvPr>
              <p:cNvSpPr txBox="1"/>
              <p:nvPr/>
            </p:nvSpPr>
            <p:spPr>
              <a:xfrm>
                <a:off x="4895828" y="3745784"/>
                <a:ext cx="18453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3DFF48-7C19-981B-4AF3-7E1CF6D65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828" y="3745784"/>
                <a:ext cx="184538" cy="369332"/>
              </a:xfrm>
              <a:prstGeom prst="rect">
                <a:avLst/>
              </a:prstGeom>
              <a:blipFill>
                <a:blip r:embed="rId10"/>
                <a:stretch>
                  <a:fillRect l="-41176" r="-52941" b="-645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1CD424-41F8-9B70-A574-0BB6F8E683C7}"/>
                  </a:ext>
                </a:extLst>
              </p:cNvPr>
              <p:cNvSpPr txBox="1"/>
              <p:nvPr/>
            </p:nvSpPr>
            <p:spPr>
              <a:xfrm>
                <a:off x="6320355" y="4826686"/>
                <a:ext cx="26238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1CD424-41F8-9B70-A574-0BB6F8E68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355" y="4826686"/>
                <a:ext cx="262380" cy="369332"/>
              </a:xfrm>
              <a:prstGeom prst="rect">
                <a:avLst/>
              </a:prstGeom>
              <a:blipFill>
                <a:blip r:embed="rId11"/>
                <a:stretch>
                  <a:fillRect l="-22727" r="-22727" b="-645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38369A4C-6763-2469-3B65-EB330EACBC00}"/>
              </a:ext>
            </a:extLst>
          </p:cNvPr>
          <p:cNvCxnSpPr>
            <a:stCxn id="5" idx="0"/>
            <a:endCxn id="108" idx="0"/>
          </p:cNvCxnSpPr>
          <p:nvPr/>
        </p:nvCxnSpPr>
        <p:spPr>
          <a:xfrm rot="5400000" flipH="1" flipV="1">
            <a:off x="5859230" y="2813247"/>
            <a:ext cx="61404" cy="1803670"/>
          </a:xfrm>
          <a:prstGeom prst="curvedConnector3">
            <a:avLst>
              <a:gd name="adj1" fmla="val 47228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474C5665-525D-D458-5E52-351E2F54C32F}"/>
              </a:ext>
            </a:extLst>
          </p:cNvPr>
          <p:cNvCxnSpPr>
            <a:stCxn id="108" idx="2"/>
            <a:endCxn id="5" idx="2"/>
          </p:cNvCxnSpPr>
          <p:nvPr/>
        </p:nvCxnSpPr>
        <p:spPr>
          <a:xfrm rot="5400000">
            <a:off x="5859230" y="3182579"/>
            <a:ext cx="61404" cy="1803670"/>
          </a:xfrm>
          <a:prstGeom prst="curvedConnector3">
            <a:avLst>
              <a:gd name="adj1" fmla="val 47228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26F1529E-AA67-4DC6-8D01-8F7CCEFC7F57}"/>
              </a:ext>
            </a:extLst>
          </p:cNvPr>
          <p:cNvSpPr/>
          <p:nvPr/>
        </p:nvSpPr>
        <p:spPr>
          <a:xfrm>
            <a:off x="7093822" y="3804165"/>
            <a:ext cx="245195" cy="145447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B86F70BD-5ADA-7840-B3F5-F1DE7B7C65AF}"/>
              </a:ext>
            </a:extLst>
          </p:cNvPr>
          <p:cNvCxnSpPr>
            <a:cxnSpLocks/>
            <a:stCxn id="178" idx="3"/>
            <a:endCxn id="16" idx="0"/>
          </p:cNvCxnSpPr>
          <p:nvPr/>
        </p:nvCxnSpPr>
        <p:spPr>
          <a:xfrm>
            <a:off x="4633239" y="3125495"/>
            <a:ext cx="1234543" cy="2151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C9C0BE1-C0E5-A86D-3EF7-FB3F45537182}"/>
              </a:ext>
            </a:extLst>
          </p:cNvPr>
          <p:cNvSpPr>
            <a:spLocks noChangeAspect="1"/>
          </p:cNvSpPr>
          <p:nvPr/>
        </p:nvSpPr>
        <p:spPr>
          <a:xfrm>
            <a:off x="5822062" y="3340668"/>
            <a:ext cx="91440" cy="9144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68F5226-C254-69F1-5867-C09A98D9DE88}"/>
              </a:ext>
            </a:extLst>
          </p:cNvPr>
          <p:cNvSpPr>
            <a:spLocks noChangeAspect="1"/>
          </p:cNvSpPr>
          <p:nvPr/>
        </p:nvSpPr>
        <p:spPr>
          <a:xfrm>
            <a:off x="5905012" y="4291720"/>
            <a:ext cx="91440" cy="9144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04EFEEC-B7F1-CF90-7E99-0191CE86D096}"/>
              </a:ext>
            </a:extLst>
          </p:cNvPr>
          <p:cNvCxnSpPr>
            <a:cxnSpLocks/>
            <a:stCxn id="6" idx="0"/>
            <a:endCxn id="18" idx="5"/>
          </p:cNvCxnSpPr>
          <p:nvPr/>
        </p:nvCxnSpPr>
        <p:spPr>
          <a:xfrm rot="16200000" flipV="1">
            <a:off x="5988845" y="4363986"/>
            <a:ext cx="456917" cy="46848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19065A-5ACF-6C70-F1D8-A541E7194558}"/>
                  </a:ext>
                </a:extLst>
              </p:cNvPr>
              <p:cNvSpPr txBox="1"/>
              <p:nvPr/>
            </p:nvSpPr>
            <p:spPr>
              <a:xfrm>
                <a:off x="4572930" y="1876614"/>
                <a:ext cx="6323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19065A-5ACF-6C70-F1D8-A541E7194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930" y="1876614"/>
                <a:ext cx="632353" cy="461665"/>
              </a:xfrm>
              <a:prstGeom prst="rect">
                <a:avLst/>
              </a:prstGeom>
              <a:blipFill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D3C9DD61-1904-3A7F-35A4-194ACC9FAD94}"/>
              </a:ext>
            </a:extLst>
          </p:cNvPr>
          <p:cNvSpPr/>
          <p:nvPr/>
        </p:nvSpPr>
        <p:spPr>
          <a:xfrm>
            <a:off x="2830983" y="2420363"/>
            <a:ext cx="4264297" cy="288084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11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2FA39FE-7221-7ED1-237D-4EB41C800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142" y="0"/>
            <a:ext cx="6696221" cy="67470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EBF66F7-ED34-5281-940A-768DA85A943D}"/>
              </a:ext>
            </a:extLst>
          </p:cNvPr>
          <p:cNvSpPr txBox="1"/>
          <p:nvPr/>
        </p:nvSpPr>
        <p:spPr>
          <a:xfrm>
            <a:off x="196947" y="1659988"/>
            <a:ext cx="2883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KEGG Pathway for Amino Acid Biosynthesis</a:t>
            </a:r>
          </a:p>
        </p:txBody>
      </p:sp>
    </p:spTree>
    <p:extLst>
      <p:ext uri="{BB962C8B-B14F-4D97-AF65-F5344CB8AC3E}">
        <p14:creationId xmlns:p14="http://schemas.microsoft.com/office/powerpoint/2010/main" val="3194029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E96F6-7B59-319B-6926-E7C21A19A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4A64E-BA4D-4E7D-F071-CACBCBE87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27" y="224783"/>
            <a:ext cx="10515600" cy="52697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Transfer Functions of Modules Created by Operators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781F4637-5CAD-8FB4-83E7-F300BC1DEB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7682888"/>
                  </p:ext>
                </p:extLst>
              </p:nvPr>
            </p:nvGraphicFramePr>
            <p:xfrm>
              <a:off x="726690" y="877021"/>
              <a:ext cx="8080421" cy="38407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13280">
                      <a:extLst>
                        <a:ext uri="{9D8B030D-6E8A-4147-A177-3AD203B41FA5}">
                          <a16:colId xmlns:a16="http://schemas.microsoft.com/office/drawing/2014/main" val="1984892527"/>
                        </a:ext>
                      </a:extLst>
                    </a:gridCol>
                    <a:gridCol w="5967141">
                      <a:extLst>
                        <a:ext uri="{9D8B030D-6E8A-4147-A177-3AD203B41FA5}">
                          <a16:colId xmlns:a16="http://schemas.microsoft.com/office/drawing/2014/main" val="10689763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Transfer Function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1330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scale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p>
                                    </m:sSub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p>
                                    </m:sSubSup>
                                  </m:den>
                                </m:f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p>
                                    </m:sSubSup>
                                  </m:den>
                                </m:f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0268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concatenate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p>
                                    </m:sSub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p>
                                    </m:sSubSup>
                                  </m:den>
                                </m:f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2818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 err="1"/>
                            <a:t>branchjoin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3336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negative feedback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95932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Positive feedback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′(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12509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781F4637-5CAD-8FB4-83E7-F300BC1DEB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7682888"/>
                  </p:ext>
                </p:extLst>
              </p:nvPr>
            </p:nvGraphicFramePr>
            <p:xfrm>
              <a:off x="726690" y="877021"/>
              <a:ext cx="8080421" cy="38407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13280">
                      <a:extLst>
                        <a:ext uri="{9D8B030D-6E8A-4147-A177-3AD203B41FA5}">
                          <a16:colId xmlns:a16="http://schemas.microsoft.com/office/drawing/2014/main" val="1984892527"/>
                        </a:ext>
                      </a:extLst>
                    </a:gridCol>
                    <a:gridCol w="5967141">
                      <a:extLst>
                        <a:ext uri="{9D8B030D-6E8A-4147-A177-3AD203B41FA5}">
                          <a16:colId xmlns:a16="http://schemas.microsoft.com/office/drawing/2014/main" val="10689763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Transfer Function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133062"/>
                      </a:ext>
                    </a:extLst>
                  </a:tr>
                  <a:tr h="720598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scale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745" t="-56140" r="-426" b="-3912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026895"/>
                      </a:ext>
                    </a:extLst>
                  </a:tr>
                  <a:tr h="71863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concatenate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745" t="-156140" r="-426" b="-2912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2818274"/>
                      </a:ext>
                    </a:extLst>
                  </a:tr>
                  <a:tr h="697230">
                    <a:tc>
                      <a:txBody>
                        <a:bodyPr/>
                        <a:lstStyle/>
                        <a:p>
                          <a:r>
                            <a:rPr lang="en-US" sz="1800" dirty="0" err="1"/>
                            <a:t>branchjoin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745" t="-265455" r="-426" b="-20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333668"/>
                      </a:ext>
                    </a:extLst>
                  </a:tr>
                  <a:tr h="657162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negative feedback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745" t="-386538" r="-426" b="-113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9593221"/>
                      </a:ext>
                    </a:extLst>
                  </a:tr>
                  <a:tr h="67633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Positive feedback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745" t="-477358" r="-426" b="-113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12509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25D3EF-3541-8837-C2AB-5CE4DD011E03}"/>
                  </a:ext>
                </a:extLst>
              </p:cNvPr>
              <p:cNvSpPr txBox="1"/>
              <p:nvPr/>
            </p:nvSpPr>
            <p:spPr>
              <a:xfrm>
                <a:off x="2133598" y="6060175"/>
                <a:ext cx="844462" cy="57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25D3EF-3541-8837-C2AB-5CE4DD011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598" y="6060175"/>
                <a:ext cx="844462" cy="573042"/>
              </a:xfrm>
              <a:prstGeom prst="rect">
                <a:avLst/>
              </a:prstGeom>
              <a:blipFill>
                <a:blip r:embed="rId3"/>
                <a:stretch>
                  <a:fillRect l="-7463" t="-2174" r="-10448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5D9134F-F371-B788-0364-0FF9B38B2AE3}"/>
              </a:ext>
            </a:extLst>
          </p:cNvPr>
          <p:cNvSpPr txBox="1"/>
          <p:nvPr/>
        </p:nvSpPr>
        <p:spPr>
          <a:xfrm>
            <a:off x="478971" y="5344886"/>
            <a:ext cx="8727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reduction in output for a system whose output is consumed internally with kinetics </a:t>
            </a:r>
            <a:r>
              <a:rPr lang="en-US" dirty="0" err="1"/>
              <a:t>k_O</a:t>
            </a:r>
            <a:endParaRPr lang="en-US" dirty="0"/>
          </a:p>
          <a:p>
            <a:r>
              <a:rPr lang="en-US" dirty="0"/>
              <a:t>Attached to a system whose input is internally consumed with kinetics </a:t>
            </a:r>
            <a:r>
              <a:rPr lang="en-US" dirty="0" err="1"/>
              <a:t>k_I</a:t>
            </a:r>
            <a:r>
              <a:rPr lang="en-US" dirty="0"/>
              <a:t> is:</a:t>
            </a:r>
          </a:p>
        </p:txBody>
      </p:sp>
    </p:spTree>
    <p:extLst>
      <p:ext uri="{BB962C8B-B14F-4D97-AF65-F5344CB8AC3E}">
        <p14:creationId xmlns:p14="http://schemas.microsoft.com/office/powerpoint/2010/main" val="168948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44FD2-D1D5-987A-FB8F-183282097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3786-E01D-C25C-4938-7CCE24537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6"/>
            <a:ext cx="10515600" cy="778966"/>
          </a:xfrm>
        </p:spPr>
        <p:txBody>
          <a:bodyPr/>
          <a:lstStyle/>
          <a:p>
            <a:r>
              <a:rPr lang="en-US" dirty="0"/>
              <a:t>Related Work on Biochemical Modules: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761F6E-2196-193A-9B87-CEAEE949881F}"/>
              </a:ext>
            </a:extLst>
          </p:cNvPr>
          <p:cNvSpPr txBox="1"/>
          <p:nvPr/>
        </p:nvSpPr>
        <p:spPr>
          <a:xfrm>
            <a:off x="368300" y="5905500"/>
            <a:ext cx="11531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No formalization of the time course behavior of modules as is needed in a design system.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8D3354-13EC-0910-090C-CE2445BFD1B7}"/>
              </a:ext>
            </a:extLst>
          </p:cNvPr>
          <p:cNvGrpSpPr/>
          <p:nvPr/>
        </p:nvGrpSpPr>
        <p:grpSpPr>
          <a:xfrm>
            <a:off x="368300" y="1425078"/>
            <a:ext cx="10985499" cy="1180092"/>
            <a:chOff x="368300" y="1425078"/>
            <a:chExt cx="10985499" cy="11800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3B1116-F4D0-8FCF-D63D-0E8DA62D0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600" y="1518388"/>
              <a:ext cx="7772400" cy="107586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6F6123-684F-DE40-3C23-E732E3EE3920}"/>
                </a:ext>
              </a:extLst>
            </p:cNvPr>
            <p:cNvSpPr txBox="1"/>
            <p:nvPr/>
          </p:nvSpPr>
          <p:spPr>
            <a:xfrm>
              <a:off x="8966200" y="1780679"/>
              <a:ext cx="2209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Alternatives to information hiding.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0E14DC-B0F0-79E4-F600-CBF8D34C3CB0}"/>
                </a:ext>
              </a:extLst>
            </p:cNvPr>
            <p:cNvSpPr/>
            <p:nvPr/>
          </p:nvSpPr>
          <p:spPr>
            <a:xfrm>
              <a:off x="368300" y="1425078"/>
              <a:ext cx="8293100" cy="116916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9756127-A86E-CC6E-CDB4-81C1615E7731}"/>
                </a:ext>
              </a:extLst>
            </p:cNvPr>
            <p:cNvSpPr/>
            <p:nvPr/>
          </p:nvSpPr>
          <p:spPr>
            <a:xfrm>
              <a:off x="8864598" y="1436001"/>
              <a:ext cx="2489201" cy="116916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FCDE4B-7338-59D7-7868-A8154FF09309}"/>
              </a:ext>
            </a:extLst>
          </p:cNvPr>
          <p:cNvGrpSpPr/>
          <p:nvPr/>
        </p:nvGrpSpPr>
        <p:grpSpPr>
          <a:xfrm>
            <a:off x="368300" y="2996094"/>
            <a:ext cx="10985499" cy="1180199"/>
            <a:chOff x="368300" y="2996094"/>
            <a:chExt cx="10985499" cy="11801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495B2A-98D9-78D8-81A5-616FDB3E7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800" y="3031328"/>
              <a:ext cx="7772400" cy="101704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3DF875-286F-8782-8014-277D9D690205}"/>
                </a:ext>
              </a:extLst>
            </p:cNvPr>
            <p:cNvSpPr txBox="1"/>
            <p:nvPr/>
          </p:nvSpPr>
          <p:spPr>
            <a:xfrm>
              <a:off x="8864600" y="3253362"/>
              <a:ext cx="2209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Standardized biological parts.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DCB488-B7B0-91C2-A4E9-CCB0C112C162}"/>
                </a:ext>
              </a:extLst>
            </p:cNvPr>
            <p:cNvSpPr/>
            <p:nvPr/>
          </p:nvSpPr>
          <p:spPr>
            <a:xfrm>
              <a:off x="368300" y="3007124"/>
              <a:ext cx="8293100" cy="116916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B81CAD0-7C27-06FC-9CA1-EDCF00392D84}"/>
                </a:ext>
              </a:extLst>
            </p:cNvPr>
            <p:cNvSpPr/>
            <p:nvPr/>
          </p:nvSpPr>
          <p:spPr>
            <a:xfrm>
              <a:off x="8864598" y="2996094"/>
              <a:ext cx="2489201" cy="116916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514C4F3-EB49-7C0B-BCA5-FBDBB594418E}"/>
              </a:ext>
            </a:extLst>
          </p:cNvPr>
          <p:cNvGrpSpPr/>
          <p:nvPr/>
        </p:nvGrpSpPr>
        <p:grpSpPr>
          <a:xfrm>
            <a:off x="368300" y="4354308"/>
            <a:ext cx="10985500" cy="1410401"/>
            <a:chOff x="368300" y="4303508"/>
            <a:chExt cx="10985500" cy="14104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F15AE73-B0FB-D92D-0B27-C93005CA7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800" y="4304209"/>
              <a:ext cx="7708900" cy="14097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268B24-911D-FC8A-9942-A9CF079AACA6}"/>
                </a:ext>
              </a:extLst>
            </p:cNvPr>
            <p:cNvSpPr txBox="1"/>
            <p:nvPr/>
          </p:nvSpPr>
          <p:spPr>
            <a:xfrm>
              <a:off x="8864599" y="4744412"/>
              <a:ext cx="2489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Predicting Gene Ontology annotations.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F60890-E59F-7F2B-0307-F147F6475B8E}"/>
                </a:ext>
              </a:extLst>
            </p:cNvPr>
            <p:cNvSpPr/>
            <p:nvPr/>
          </p:nvSpPr>
          <p:spPr>
            <a:xfrm>
              <a:off x="368300" y="4303508"/>
              <a:ext cx="8293100" cy="130989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5C1A330-81F5-5172-DFB4-B5ACBBFE8209}"/>
                </a:ext>
              </a:extLst>
            </p:cNvPr>
            <p:cNvSpPr/>
            <p:nvPr/>
          </p:nvSpPr>
          <p:spPr>
            <a:xfrm>
              <a:off x="8864597" y="4303508"/>
              <a:ext cx="2489201" cy="130989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026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1904B-1796-84C4-0DF7-1167DA14A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4C560-AA78-062E-14A3-2FC5ECC36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6"/>
            <a:ext cx="10515600" cy="778966"/>
          </a:xfrm>
        </p:spPr>
        <p:txBody>
          <a:bodyPr/>
          <a:lstStyle/>
          <a:p>
            <a:r>
              <a:rPr lang="en-US" dirty="0"/>
              <a:t>Related Work on Biochemical Modules: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47F88-E378-0A5B-D169-CEF00E223E93}"/>
              </a:ext>
            </a:extLst>
          </p:cNvPr>
          <p:cNvSpPr txBox="1"/>
          <p:nvPr/>
        </p:nvSpPr>
        <p:spPr>
          <a:xfrm>
            <a:off x="165100" y="6248400"/>
            <a:ext cx="11867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No definition of modules that addresses retroactivity. No concept of operations on modules.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71F8DFA-A91A-2CA8-9D59-F21F5214D0F2}"/>
              </a:ext>
            </a:extLst>
          </p:cNvPr>
          <p:cNvGrpSpPr/>
          <p:nvPr/>
        </p:nvGrpSpPr>
        <p:grpSpPr>
          <a:xfrm>
            <a:off x="393700" y="2885578"/>
            <a:ext cx="10985499" cy="1354446"/>
            <a:chOff x="368300" y="967878"/>
            <a:chExt cx="10985499" cy="135444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8FEF46-10F0-C112-706B-FE2C6F60A7B1}"/>
                </a:ext>
              </a:extLst>
            </p:cNvPr>
            <p:cNvSpPr txBox="1"/>
            <p:nvPr/>
          </p:nvSpPr>
          <p:spPr>
            <a:xfrm>
              <a:off x="8966200" y="1323479"/>
              <a:ext cx="2209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Compensating for retroactivity.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2E899A-7D1F-97CE-7A7C-F5A4D5799E41}"/>
                </a:ext>
              </a:extLst>
            </p:cNvPr>
            <p:cNvSpPr/>
            <p:nvPr/>
          </p:nvSpPr>
          <p:spPr>
            <a:xfrm>
              <a:off x="368300" y="967878"/>
              <a:ext cx="8420100" cy="134352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8D0835A-E430-A93E-1647-6F5335B64ADD}"/>
                </a:ext>
              </a:extLst>
            </p:cNvPr>
            <p:cNvSpPr/>
            <p:nvPr/>
          </p:nvSpPr>
          <p:spPr>
            <a:xfrm>
              <a:off x="8864598" y="978802"/>
              <a:ext cx="2489201" cy="134352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8B81EC-F351-6DE5-6F21-5A1C36E65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967878"/>
              <a:ext cx="5638800" cy="124727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29FED7-8E70-6500-2C9E-793956A8F479}"/>
              </a:ext>
            </a:extLst>
          </p:cNvPr>
          <p:cNvGrpSpPr/>
          <p:nvPr/>
        </p:nvGrpSpPr>
        <p:grpSpPr>
          <a:xfrm>
            <a:off x="368300" y="4340328"/>
            <a:ext cx="11048999" cy="1726395"/>
            <a:chOff x="368300" y="3286228"/>
            <a:chExt cx="11048999" cy="172639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B89CD4-A642-40ED-87BB-B04B4E6EB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3286228"/>
              <a:ext cx="5207000" cy="171369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30FA1E-3A12-AFB5-8DA7-843405669B2A}"/>
                </a:ext>
              </a:extLst>
            </p:cNvPr>
            <p:cNvSpPr/>
            <p:nvPr/>
          </p:nvSpPr>
          <p:spPr>
            <a:xfrm>
              <a:off x="368300" y="3298926"/>
              <a:ext cx="8496298" cy="171369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F692B7-B4CC-8A2D-BA14-49DA4DBAACEB}"/>
                </a:ext>
              </a:extLst>
            </p:cNvPr>
            <p:cNvSpPr txBox="1"/>
            <p:nvPr/>
          </p:nvSpPr>
          <p:spPr>
            <a:xfrm>
              <a:off x="9118600" y="3672979"/>
              <a:ext cx="22097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Calculating fluxes and concentrations as an analog to I-V analysis in EE.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2CD3998-C3AE-3F30-D91A-F805288AE352}"/>
                </a:ext>
              </a:extLst>
            </p:cNvPr>
            <p:cNvSpPr/>
            <p:nvPr/>
          </p:nvSpPr>
          <p:spPr>
            <a:xfrm>
              <a:off x="8928098" y="3286229"/>
              <a:ext cx="2489201" cy="171369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AFDF52-DB9D-B141-2786-9C57EE8FD192}"/>
              </a:ext>
            </a:extLst>
          </p:cNvPr>
          <p:cNvGrpSpPr/>
          <p:nvPr/>
        </p:nvGrpSpPr>
        <p:grpSpPr>
          <a:xfrm>
            <a:off x="393700" y="1017093"/>
            <a:ext cx="11023598" cy="1498977"/>
            <a:chOff x="393700" y="1017093"/>
            <a:chExt cx="11023598" cy="149897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6260E7D-D4C7-0863-7D01-D68E8609B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100" y="1080590"/>
              <a:ext cx="3263900" cy="1291905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438347A-3E3B-7FF2-92DC-1539147A72B6}"/>
                </a:ext>
              </a:extLst>
            </p:cNvPr>
            <p:cNvSpPr/>
            <p:nvPr/>
          </p:nvSpPr>
          <p:spPr>
            <a:xfrm>
              <a:off x="393700" y="1031378"/>
              <a:ext cx="8420100" cy="148469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0B14E2A-1184-8025-6CBB-8C188019157B}"/>
                </a:ext>
              </a:extLst>
            </p:cNvPr>
            <p:cNvSpPr/>
            <p:nvPr/>
          </p:nvSpPr>
          <p:spPr>
            <a:xfrm>
              <a:off x="8889997" y="1017093"/>
              <a:ext cx="2527301" cy="148469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95ED2FD-FC0A-8AD3-87F0-EF79A2624B51}"/>
                </a:ext>
              </a:extLst>
            </p:cNvPr>
            <p:cNvSpPr txBox="1"/>
            <p:nvPr/>
          </p:nvSpPr>
          <p:spPr>
            <a:xfrm>
              <a:off x="9144000" y="1348879"/>
              <a:ext cx="22097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Avoids retroactivity by using catalysts as signals.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40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EB800-2FB4-6DB6-3B8F-EBD50963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092178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7096D-A1D0-2D97-2808-C58ADD9C9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B0FBC-72E3-9E3B-EA7E-4126D3658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777997"/>
          </a:xfrm>
        </p:spPr>
        <p:txBody>
          <a:bodyPr/>
          <a:lstStyle/>
          <a:p>
            <a:r>
              <a:rPr lang="en-US" dirty="0"/>
              <a:t>Compensating for retroactivity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D3B44-9F74-AAD0-0190-1808EF43FB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4208" y="3499292"/>
                <a:ext cx="11145806" cy="125238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Module definition includes input consumption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 and output conversation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dirty="0"/>
                  <a:t>Adjust the transfer function.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D3B44-9F74-AAD0-0190-1808EF43FB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208" y="3499292"/>
                <a:ext cx="11145806" cy="1252382"/>
              </a:xfrm>
              <a:blipFill>
                <a:blip r:embed="rId2"/>
                <a:stretch>
                  <a:fillRect l="-1025" t="-11111" b="-14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81F97C9-4487-4006-A72F-1E5B493ABE39}"/>
              </a:ext>
            </a:extLst>
          </p:cNvPr>
          <p:cNvGrpSpPr/>
          <p:nvPr/>
        </p:nvGrpSpPr>
        <p:grpSpPr>
          <a:xfrm>
            <a:off x="906809" y="4646031"/>
            <a:ext cx="2617559" cy="1664783"/>
            <a:chOff x="8006623" y="365125"/>
            <a:chExt cx="2617559" cy="16647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73DBA2-BD5F-CB03-A5CC-989A1F1BB775}"/>
                </a:ext>
              </a:extLst>
            </p:cNvPr>
            <p:cNvSpPr txBox="1"/>
            <p:nvPr/>
          </p:nvSpPr>
          <p:spPr>
            <a:xfrm>
              <a:off x="8006623" y="365125"/>
              <a:ext cx="2232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Module A in Isolation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F8DA6F9-DEC6-F404-910F-6EA5419C613E}"/>
                    </a:ext>
                  </a:extLst>
                </p:cNvPr>
                <p:cNvSpPr txBox="1"/>
                <p:nvPr/>
              </p:nvSpPr>
              <p:spPr>
                <a:xfrm>
                  <a:off x="8038154" y="847663"/>
                  <a:ext cx="2586028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C24CE8F-52B9-D30F-7156-03C088B51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8154" y="847663"/>
                  <a:ext cx="2586028" cy="525913"/>
                </a:xfrm>
                <a:prstGeom prst="rect">
                  <a:avLst/>
                </a:prstGeom>
                <a:blipFill>
                  <a:blip r:embed="rId9"/>
                  <a:stretch>
                    <a:fillRect l="-1961" t="-2381" r="-490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4436A59-1E1B-ED58-4CEF-14EDB1187449}"/>
                    </a:ext>
                  </a:extLst>
                </p:cNvPr>
                <p:cNvSpPr txBox="1"/>
                <p:nvPr/>
              </p:nvSpPr>
              <p:spPr>
                <a:xfrm>
                  <a:off x="8094427" y="1503995"/>
                  <a:ext cx="1895391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4436A59-1E1B-ED58-4CEF-14EDB11874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4427" y="1503995"/>
                  <a:ext cx="1895391" cy="525913"/>
                </a:xfrm>
                <a:prstGeom prst="rect">
                  <a:avLst/>
                </a:prstGeom>
                <a:blipFill>
                  <a:blip r:embed="rId10"/>
                  <a:stretch>
                    <a:fillRect l="-2667" t="-2381" r="-667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A2EC3A-1CC8-A767-D3E3-7C2171145523}"/>
              </a:ext>
            </a:extLst>
          </p:cNvPr>
          <p:cNvGrpSpPr/>
          <p:nvPr/>
        </p:nvGrpSpPr>
        <p:grpSpPr>
          <a:xfrm>
            <a:off x="4688673" y="4740927"/>
            <a:ext cx="2849073" cy="1537825"/>
            <a:chOff x="8006623" y="365125"/>
            <a:chExt cx="2849073" cy="15378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1688D7-CCEC-57A0-52FA-12395670F402}"/>
                </a:ext>
              </a:extLst>
            </p:cNvPr>
            <p:cNvSpPr txBox="1"/>
            <p:nvPr/>
          </p:nvSpPr>
          <p:spPr>
            <a:xfrm>
              <a:off x="8006623" y="365125"/>
              <a:ext cx="2584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Module A with Module B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D430547-2241-B873-6768-D5F0FB059970}"/>
                    </a:ext>
                  </a:extLst>
                </p:cNvPr>
                <p:cNvSpPr txBox="1"/>
                <p:nvPr/>
              </p:nvSpPr>
              <p:spPr>
                <a:xfrm>
                  <a:off x="8038154" y="847663"/>
                  <a:ext cx="2586028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C24CE8F-52B9-D30F-7156-03C088B51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8154" y="847663"/>
                  <a:ext cx="2586028" cy="525913"/>
                </a:xfrm>
                <a:prstGeom prst="rect">
                  <a:avLst/>
                </a:prstGeom>
                <a:blipFill>
                  <a:blip r:embed="rId9"/>
                  <a:stretch>
                    <a:fillRect l="-1961" t="-2381" r="-490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85455C3-DD9A-BA39-709E-D04ACA010581}"/>
                    </a:ext>
                  </a:extLst>
                </p:cNvPr>
                <p:cNvSpPr txBox="1"/>
                <p:nvPr/>
              </p:nvSpPr>
              <p:spPr>
                <a:xfrm>
                  <a:off x="8094427" y="1503995"/>
                  <a:ext cx="2761269" cy="3989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85455C3-DD9A-BA39-709E-D04ACA0105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4427" y="1503995"/>
                  <a:ext cx="2761269" cy="398955"/>
                </a:xfrm>
                <a:prstGeom prst="rect">
                  <a:avLst/>
                </a:prstGeom>
                <a:blipFill>
                  <a:blip r:embed="rId11"/>
                  <a:stretch>
                    <a:fillRect l="-2294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74393A2-1794-3866-D00E-DF557E74DA69}"/>
              </a:ext>
            </a:extLst>
          </p:cNvPr>
          <p:cNvGrpSpPr/>
          <p:nvPr/>
        </p:nvGrpSpPr>
        <p:grpSpPr>
          <a:xfrm>
            <a:off x="731186" y="1007500"/>
            <a:ext cx="9154867" cy="2042735"/>
            <a:chOff x="1184419" y="1936684"/>
            <a:chExt cx="9154867" cy="204273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67F5C4-A6AC-5A65-1B2B-14545FBD200D}"/>
                </a:ext>
              </a:extLst>
            </p:cNvPr>
            <p:cNvGrpSpPr/>
            <p:nvPr/>
          </p:nvGrpSpPr>
          <p:grpSpPr>
            <a:xfrm>
              <a:off x="1184419" y="1952451"/>
              <a:ext cx="4419111" cy="2026968"/>
              <a:chOff x="878109" y="1690688"/>
              <a:chExt cx="4419111" cy="2026968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FFBEB39-A136-B402-590C-588576F05A96}"/>
                  </a:ext>
                </a:extLst>
              </p:cNvPr>
              <p:cNvSpPr/>
              <p:nvPr/>
            </p:nvSpPr>
            <p:spPr>
              <a:xfrm>
                <a:off x="1429407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S1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232D360-DB0E-D7B1-50BE-FF8BD32CDE64}"/>
                  </a:ext>
                </a:extLst>
              </p:cNvPr>
              <p:cNvSpPr/>
              <p:nvPr/>
            </p:nvSpPr>
            <p:spPr>
              <a:xfrm>
                <a:off x="2779993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S2</a:t>
                </a:r>
              </a:p>
            </p:txBody>
          </p: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D6333A22-9706-C0FC-ABCC-C83F3E4E3570}"/>
                  </a:ext>
                </a:extLst>
              </p:cNvPr>
              <p:cNvCxnSpPr>
                <a:cxnSpLocks/>
                <a:stCxn id="72" idx="3"/>
                <a:endCxn id="73" idx="1"/>
              </p:cNvCxnSpPr>
              <p:nvPr/>
            </p:nvCxnSpPr>
            <p:spPr>
              <a:xfrm>
                <a:off x="2049517" y="2601310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C5F3724E-6376-D6D7-F902-351969902D87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43" y="2242480"/>
                    <a:ext cx="49526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6FD8B2-AC23-EF43-8502-BF191300B9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8143" y="2242480"/>
                    <a:ext cx="49526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36B63056-59C4-0553-75CC-DB1558A86DFB}"/>
                      </a:ext>
                    </a:extLst>
                  </p:cNvPr>
                  <p:cNvSpPr txBox="1"/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BC3CADF-0960-F2E5-DB2C-9B8D7224F1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294" r="-29412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5426930E-AC7A-2438-9431-19FDCA20AF09}"/>
                  </a:ext>
                </a:extLst>
              </p:cNvPr>
              <p:cNvCxnSpPr>
                <a:cxnSpLocks/>
                <a:stCxn id="73" idx="2"/>
              </p:cNvCxnSpPr>
              <p:nvPr/>
            </p:nvCxnSpPr>
            <p:spPr>
              <a:xfrm flipH="1">
                <a:off x="3080261" y="2911365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FBC7DA2-E4BB-DBDD-4F7A-CEBCC62696B3}"/>
                      </a:ext>
                    </a:extLst>
                  </p:cNvPr>
                  <p:cNvSpPr txBox="1"/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B881361-B1F2-1485-2AF3-A94DA9A0A8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Right Arrow 78">
                <a:extLst>
                  <a:ext uri="{FF2B5EF4-FFF2-40B4-BE49-F238E27FC236}">
                    <a16:creationId xmlns:a16="http://schemas.microsoft.com/office/drawing/2014/main" id="{698DA3A1-0B51-493F-C40D-0D3A05127AC9}"/>
                  </a:ext>
                </a:extLst>
              </p:cNvPr>
              <p:cNvSpPr/>
              <p:nvPr/>
            </p:nvSpPr>
            <p:spPr>
              <a:xfrm>
                <a:off x="4813744" y="2477438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ight Arrow 79">
                <a:extLst>
                  <a:ext uri="{FF2B5EF4-FFF2-40B4-BE49-F238E27FC236}">
                    <a16:creationId xmlns:a16="http://schemas.microsoft.com/office/drawing/2014/main" id="{BC0D121E-C443-1312-01CC-86A606611BCC}"/>
                  </a:ext>
                </a:extLst>
              </p:cNvPr>
              <p:cNvSpPr/>
              <p:nvPr/>
            </p:nvSpPr>
            <p:spPr>
              <a:xfrm>
                <a:off x="911770" y="2519479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4764DC1-9B26-A2B9-9382-C2250040CBA8}"/>
                  </a:ext>
                </a:extLst>
              </p:cNvPr>
              <p:cNvSpPr txBox="1"/>
              <p:nvPr/>
            </p:nvSpPr>
            <p:spPr>
              <a:xfrm rot="16200000">
                <a:off x="717167" y="2015748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input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59E0E6-AF09-16FE-5532-1AE5BFAA6D5B}"/>
                  </a:ext>
                </a:extLst>
              </p:cNvPr>
              <p:cNvSpPr txBox="1"/>
              <p:nvPr/>
            </p:nvSpPr>
            <p:spPr>
              <a:xfrm rot="16200000">
                <a:off x="4577110" y="1950105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output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EDC3DC5-A4AE-1260-5693-B58F1A31FD70}"/>
                  </a:ext>
                </a:extLst>
              </p:cNvPr>
              <p:cNvSpPr txBox="1"/>
              <p:nvPr/>
            </p:nvSpPr>
            <p:spPr>
              <a:xfrm>
                <a:off x="2632839" y="1690688"/>
                <a:ext cx="12282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u="sng" dirty="0"/>
                  <a:t>Module A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B4C9F82-6DC8-16A8-BEFC-AA75FDD2CBF2}"/>
                  </a:ext>
                </a:extLst>
              </p:cNvPr>
              <p:cNvSpPr/>
              <p:nvPr/>
            </p:nvSpPr>
            <p:spPr>
              <a:xfrm>
                <a:off x="4151592" y="2307022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3E2AE061-8834-93E3-3861-510B3C4E38AB}"/>
                      </a:ext>
                    </a:extLst>
                  </p:cNvPr>
                  <p:cNvSpPr txBox="1"/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6B9B8EA-A927-42D9-E91E-0CE2D33177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195" r="-2439"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4E4FC6AA-0E88-52F5-9566-FA214FD42C40}"/>
                      </a:ext>
                    </a:extLst>
                  </p:cNvPr>
                  <p:cNvSpPr txBox="1"/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EF7A01-637A-1A71-6B7E-F701D2CB33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7500" r="-37500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D28F1392-E884-1CE5-2C77-CE3B3881CC57}"/>
                  </a:ext>
                </a:extLst>
              </p:cNvPr>
              <p:cNvCxnSpPr>
                <a:cxnSpLocks/>
                <a:stCxn id="84" idx="2"/>
              </p:cNvCxnSpPr>
              <p:nvPr/>
            </p:nvCxnSpPr>
            <p:spPr>
              <a:xfrm flipH="1">
                <a:off x="4451860" y="2927132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B6DD2E4D-CEAC-813A-899B-B179BEC0A247}"/>
                      </a:ext>
                    </a:extLst>
                  </p:cNvPr>
                  <p:cNvSpPr txBox="1"/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52E1A74-425A-DDC5-545A-7836D4ECDC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DBDB763B-D12A-80EA-F9F9-85E9D907E8F9}"/>
                  </a:ext>
                </a:extLst>
              </p:cNvPr>
              <p:cNvCxnSpPr/>
              <p:nvPr/>
            </p:nvCxnSpPr>
            <p:spPr>
              <a:xfrm>
                <a:off x="3421120" y="2606565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556B82-AA57-9C16-2C09-BD9E164927F9}"/>
                </a:ext>
              </a:extLst>
            </p:cNvPr>
            <p:cNvGrpSpPr/>
            <p:nvPr/>
          </p:nvGrpSpPr>
          <p:grpSpPr>
            <a:xfrm>
              <a:off x="5920175" y="1936684"/>
              <a:ext cx="4419111" cy="2026968"/>
              <a:chOff x="878109" y="1690688"/>
              <a:chExt cx="4419111" cy="202696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55983B-C300-D362-EF75-568CBDC663AE}"/>
                  </a:ext>
                </a:extLst>
              </p:cNvPr>
              <p:cNvSpPr/>
              <p:nvPr/>
            </p:nvSpPr>
            <p:spPr>
              <a:xfrm>
                <a:off x="1429407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7231A83-7D93-91E7-4ED5-72C460BBFDCC}"/>
                  </a:ext>
                </a:extLst>
              </p:cNvPr>
              <p:cNvSpPr/>
              <p:nvPr/>
            </p:nvSpPr>
            <p:spPr>
              <a:xfrm>
                <a:off x="2779993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S2’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619383E-4FBE-C880-6C2E-4BC770055608}"/>
                  </a:ext>
                </a:extLst>
              </p:cNvPr>
              <p:cNvCxnSpPr>
                <a:cxnSpLocks/>
                <a:stCxn id="11" idx="3"/>
                <a:endCxn id="12" idx="1"/>
              </p:cNvCxnSpPr>
              <p:nvPr/>
            </p:nvCxnSpPr>
            <p:spPr>
              <a:xfrm>
                <a:off x="2049517" y="2601310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7BB9136E-98BF-8CD6-2DFD-0A0A72E94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43" y="2242480"/>
                    <a:ext cx="50058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7BB9136E-98BF-8CD6-2DFD-0A0A72E940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8143" y="2242480"/>
                    <a:ext cx="500586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2195" r="-2439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C2EA3654-7B2F-AA87-EAAD-776AD68DBE30}"/>
                      </a:ext>
                    </a:extLst>
                  </p:cNvPr>
                  <p:cNvSpPr txBox="1"/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BC3CADF-0960-F2E5-DB2C-9B8D7224F1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294" r="-29412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714EB83-5C4A-1BE8-17B9-36BC9EBFF6A2}"/>
                  </a:ext>
                </a:extLst>
              </p:cNvPr>
              <p:cNvCxnSpPr>
                <a:cxnSpLocks/>
                <a:stCxn id="12" idx="2"/>
              </p:cNvCxnSpPr>
              <p:nvPr/>
            </p:nvCxnSpPr>
            <p:spPr>
              <a:xfrm flipH="1">
                <a:off x="3080261" y="2911365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37506730-A942-2CFC-0B23-1817CAB57EE0}"/>
                      </a:ext>
                    </a:extLst>
                  </p:cNvPr>
                  <p:cNvSpPr txBox="1"/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37506730-A942-2CFC-0B23-1817CAB57E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2500" r="-50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1" name="Right Arrow 60">
                <a:extLst>
                  <a:ext uri="{FF2B5EF4-FFF2-40B4-BE49-F238E27FC236}">
                    <a16:creationId xmlns:a16="http://schemas.microsoft.com/office/drawing/2014/main" id="{8102BD12-54D7-83CC-A7F9-6D8573D3A32F}"/>
                  </a:ext>
                </a:extLst>
              </p:cNvPr>
              <p:cNvSpPr/>
              <p:nvPr/>
            </p:nvSpPr>
            <p:spPr>
              <a:xfrm>
                <a:off x="4813744" y="2477438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ight Arrow 61">
                <a:extLst>
                  <a:ext uri="{FF2B5EF4-FFF2-40B4-BE49-F238E27FC236}">
                    <a16:creationId xmlns:a16="http://schemas.microsoft.com/office/drawing/2014/main" id="{F44D83A5-E943-77E6-311F-E531238FE673}"/>
                  </a:ext>
                </a:extLst>
              </p:cNvPr>
              <p:cNvSpPr/>
              <p:nvPr/>
            </p:nvSpPr>
            <p:spPr>
              <a:xfrm>
                <a:off x="911770" y="2519479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7DEA3FE-E7B3-0B13-5C4E-BE0B949B9C1C}"/>
                  </a:ext>
                </a:extLst>
              </p:cNvPr>
              <p:cNvSpPr txBox="1"/>
              <p:nvPr/>
            </p:nvSpPr>
            <p:spPr>
              <a:xfrm rot="16200000">
                <a:off x="717167" y="2015748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input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BE3749C-9824-34A5-26F0-3ECE4819593A}"/>
                  </a:ext>
                </a:extLst>
              </p:cNvPr>
              <p:cNvSpPr txBox="1"/>
              <p:nvPr/>
            </p:nvSpPr>
            <p:spPr>
              <a:xfrm rot="16200000">
                <a:off x="4577110" y="1950105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output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C633F5A-40BB-E139-C649-283412F4F85F}"/>
                  </a:ext>
                </a:extLst>
              </p:cNvPr>
              <p:cNvSpPr txBox="1"/>
              <p:nvPr/>
            </p:nvSpPr>
            <p:spPr>
              <a:xfrm>
                <a:off x="2632839" y="1690688"/>
                <a:ext cx="1217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u="sng" dirty="0"/>
                  <a:t>Module B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6A4EB2A-EA47-8DAD-174D-05A91CD604A1}"/>
                  </a:ext>
                </a:extLst>
              </p:cNvPr>
              <p:cNvSpPr/>
              <p:nvPr/>
            </p:nvSpPr>
            <p:spPr>
              <a:xfrm>
                <a:off x="4151592" y="2307022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S3’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0FFFB7CE-E0D6-559C-219E-9060404DB4E5}"/>
                      </a:ext>
                    </a:extLst>
                  </p:cNvPr>
                  <p:cNvSpPr txBox="1"/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0FFFB7CE-E0D6-559C-219E-9060404DB4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2195" r="-2439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CC988825-B304-145A-FB7B-5A3B5FD4CE7B}"/>
                      </a:ext>
                    </a:extLst>
                  </p:cNvPr>
                  <p:cNvSpPr txBox="1"/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EF7A01-637A-1A71-6B7E-F701D2CB33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7500" r="-37500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A2AB07E9-C6EC-F8B2-2602-91B90205948E}"/>
                  </a:ext>
                </a:extLst>
              </p:cNvPr>
              <p:cNvCxnSpPr>
                <a:cxnSpLocks/>
                <a:stCxn id="66" idx="2"/>
              </p:cNvCxnSpPr>
              <p:nvPr/>
            </p:nvCxnSpPr>
            <p:spPr>
              <a:xfrm flipH="1">
                <a:off x="4451860" y="2927132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6B8A8DAE-126F-4064-1199-8182EBD4D6C9}"/>
                      </a:ext>
                    </a:extLst>
                  </p:cNvPr>
                  <p:cNvSpPr txBox="1"/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6B8A8DAE-126F-4064-1199-8182EBD4D6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2500" r="-50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7AFF2B53-DDCE-32E2-CF01-26538DD37729}"/>
                  </a:ext>
                </a:extLst>
              </p:cNvPr>
              <p:cNvCxnSpPr/>
              <p:nvPr/>
            </p:nvCxnSpPr>
            <p:spPr>
              <a:xfrm>
                <a:off x="3421120" y="2606565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848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76C04-B03E-428E-AB45-E602043B1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FDCBE-A215-1A79-0D4C-8354E3FAE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5016"/>
          </a:xfrm>
        </p:spPr>
        <p:txBody>
          <a:bodyPr>
            <a:normAutofit/>
          </a:bodyPr>
          <a:lstStyle/>
          <a:p>
            <a:r>
              <a:rPr lang="en-US" dirty="0"/>
              <a:t>SISO Operators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D58B996-6D70-2D80-E8BA-24107DE41AC4}"/>
              </a:ext>
            </a:extLst>
          </p:cNvPr>
          <p:cNvGrpSpPr/>
          <p:nvPr/>
        </p:nvGrpSpPr>
        <p:grpSpPr>
          <a:xfrm>
            <a:off x="7248813" y="1653519"/>
            <a:ext cx="4782160" cy="2315717"/>
            <a:chOff x="7248813" y="1653519"/>
            <a:chExt cx="4782160" cy="2315717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AC25EE0-20FB-82DF-AB55-74D06356D787}"/>
                </a:ext>
              </a:extLst>
            </p:cNvPr>
            <p:cNvGrpSpPr/>
            <p:nvPr/>
          </p:nvGrpSpPr>
          <p:grpSpPr>
            <a:xfrm>
              <a:off x="7328480" y="2312274"/>
              <a:ext cx="4586265" cy="1559792"/>
              <a:chOff x="1536277" y="1971028"/>
              <a:chExt cx="4586265" cy="155979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FD4E6BA9-1F5A-08A6-D804-BF11B97B8E87}"/>
                  </a:ext>
                </a:extLst>
              </p:cNvPr>
              <p:cNvSpPr/>
              <p:nvPr/>
            </p:nvSpPr>
            <p:spPr>
              <a:xfrm>
                <a:off x="3595177" y="1971028"/>
                <a:ext cx="1022052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54B81F94-6E63-591F-FA80-CDA7A7867EBC}"/>
                  </a:ext>
                </a:extLst>
              </p:cNvPr>
              <p:cNvCxnSpPr>
                <a:cxnSpLocks/>
                <a:stCxn id="82" idx="3"/>
                <a:endCxn id="87" idx="1"/>
              </p:cNvCxnSpPr>
              <p:nvPr/>
            </p:nvCxnSpPr>
            <p:spPr>
              <a:xfrm flipV="1">
                <a:off x="4645742" y="2423316"/>
                <a:ext cx="847993" cy="93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6F06A984-9DA0-DDDE-308A-09DF9A0FF1BD}"/>
                      </a:ext>
                    </a:extLst>
                  </p:cNvPr>
                  <p:cNvSpPr txBox="1"/>
                  <p:nvPr/>
                </p:nvSpPr>
                <p:spPr>
                  <a:xfrm>
                    <a:off x="4025288" y="3102071"/>
                    <a:ext cx="28155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20540CB6-B363-6EDB-B5F9-8B0B017AD5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5288" y="3102071"/>
                    <a:ext cx="281552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5000" r="-75000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97C05C74-1093-C9F4-B5EE-AB0A01BD28F6}"/>
                      </a:ext>
                    </a:extLst>
                  </p:cNvPr>
                  <p:cNvSpPr txBox="1"/>
                  <p:nvPr/>
                </p:nvSpPr>
                <p:spPr>
                  <a:xfrm>
                    <a:off x="3922677" y="2018290"/>
                    <a:ext cx="454099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329426E1-BF11-1C2F-8FB9-CC9DFF0EA8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2677" y="2018290"/>
                    <a:ext cx="454099" cy="24622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111" r="-16667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A596E4BE-4FC1-00E2-802D-64F247F5AB00}"/>
                      </a:ext>
                    </a:extLst>
                  </p:cNvPr>
                  <p:cNvSpPr txBox="1"/>
                  <p:nvPr/>
                </p:nvSpPr>
                <p:spPr>
                  <a:xfrm>
                    <a:off x="2683864" y="2265152"/>
                    <a:ext cx="27244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BD17148-1F03-6171-D3C6-F4D65577C4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83864" y="2265152"/>
                    <a:ext cx="272447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8182" r="-4545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D31A44E3-7F49-1418-C399-F65D317E88D0}"/>
                      </a:ext>
                    </a:extLst>
                  </p:cNvPr>
                  <p:cNvSpPr txBox="1"/>
                  <p:nvPr/>
                </p:nvSpPr>
                <p:spPr>
                  <a:xfrm>
                    <a:off x="3636070" y="2274984"/>
                    <a:ext cx="316497" cy="28238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CF7234F4-0569-6A79-0220-BF3F443E0B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6070" y="2274984"/>
                    <a:ext cx="316497" cy="28238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385" r="-3846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B5367523-14DB-44C6-0CA9-DD12E4485EE6}"/>
                  </a:ext>
                </a:extLst>
              </p:cNvPr>
              <p:cNvCxnSpPr>
                <a:cxnSpLocks/>
                <a:stCxn id="78" idx="3"/>
              </p:cNvCxnSpPr>
              <p:nvPr/>
            </p:nvCxnSpPr>
            <p:spPr>
              <a:xfrm>
                <a:off x="2956311" y="2403652"/>
                <a:ext cx="61093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D2D337B7-DFD9-BBC9-3515-3DAF96DCFADD}"/>
                      </a:ext>
                    </a:extLst>
                  </p:cNvPr>
                  <p:cNvSpPr txBox="1"/>
                  <p:nvPr/>
                </p:nvSpPr>
                <p:spPr>
                  <a:xfrm>
                    <a:off x="3010383" y="2077068"/>
                    <a:ext cx="28155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22FB03D5-1400-03E2-0C0E-AF5A57CAC4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0383" y="2077068"/>
                    <a:ext cx="281552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435" r="-69565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9793767B-462E-535B-F787-0E35BD9D0B0D}"/>
                      </a:ext>
                    </a:extLst>
                  </p:cNvPr>
                  <p:cNvSpPr txBox="1"/>
                  <p:nvPr/>
                </p:nvSpPr>
                <p:spPr>
                  <a:xfrm>
                    <a:off x="4329245" y="2289732"/>
                    <a:ext cx="316497" cy="28578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3A8522D2-4CED-2878-765B-496FA37C9E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9245" y="2289732"/>
                    <a:ext cx="316497" cy="28578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5385" r="-7692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079583AA-B67D-4DF4-DE21-EAF3AA2C1064}"/>
                      </a:ext>
                    </a:extLst>
                  </p:cNvPr>
                  <p:cNvSpPr txBox="1"/>
                  <p:nvPr/>
                </p:nvSpPr>
                <p:spPr>
                  <a:xfrm>
                    <a:off x="4881432" y="2077068"/>
                    <a:ext cx="281552" cy="28578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249AE8B-9538-F794-B8AD-CA63FABCAF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81432" y="2077068"/>
                    <a:ext cx="281552" cy="28578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0435" r="-86957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4" name="Striped Right Arrow 83">
                <a:extLst>
                  <a:ext uri="{FF2B5EF4-FFF2-40B4-BE49-F238E27FC236}">
                    <a16:creationId xmlns:a16="http://schemas.microsoft.com/office/drawing/2014/main" id="{63838C7D-D731-16AE-DFB2-E70D7A46C9A0}"/>
                  </a:ext>
                </a:extLst>
              </p:cNvPr>
              <p:cNvSpPr/>
              <p:nvPr/>
            </p:nvSpPr>
            <p:spPr>
              <a:xfrm>
                <a:off x="1536277" y="2362852"/>
                <a:ext cx="328226" cy="134540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Striped Right Arrow 84">
                <a:extLst>
                  <a:ext uri="{FF2B5EF4-FFF2-40B4-BE49-F238E27FC236}">
                    <a16:creationId xmlns:a16="http://schemas.microsoft.com/office/drawing/2014/main" id="{9128E728-D5F7-761A-CD99-6B9B5A73CD53}"/>
                  </a:ext>
                </a:extLst>
              </p:cNvPr>
              <p:cNvSpPr/>
              <p:nvPr/>
            </p:nvSpPr>
            <p:spPr>
              <a:xfrm>
                <a:off x="5827267" y="2354067"/>
                <a:ext cx="295275" cy="139933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E43F5A43-4A46-5EA9-BDCB-4403C9EAB90C}"/>
                      </a:ext>
                    </a:extLst>
                  </p:cNvPr>
                  <p:cNvSpPr txBox="1"/>
                  <p:nvPr/>
                </p:nvSpPr>
                <p:spPr>
                  <a:xfrm>
                    <a:off x="1912955" y="2260236"/>
                    <a:ext cx="24519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A7E1D619-A31D-0D0E-277E-7169F75621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2955" y="2260236"/>
                    <a:ext cx="245195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0000" r="-50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879A6F44-57F5-A8FD-83F2-56DA24BAF900}"/>
                      </a:ext>
                    </a:extLst>
                  </p:cNvPr>
                  <p:cNvSpPr txBox="1"/>
                  <p:nvPr/>
                </p:nvSpPr>
                <p:spPr>
                  <a:xfrm>
                    <a:off x="5493735" y="2284816"/>
                    <a:ext cx="2952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2E5BCE5D-5990-F759-8E43-A133C8F59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93735" y="2284816"/>
                    <a:ext cx="295274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60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9A7ACEBF-79A8-9A9D-833D-2A5610DD7DC4}"/>
                  </a:ext>
                </a:extLst>
              </p:cNvPr>
              <p:cNvCxnSpPr>
                <a:cxnSpLocks/>
                <a:stCxn id="86" idx="3"/>
                <a:endCxn id="78" idx="1"/>
              </p:cNvCxnSpPr>
              <p:nvPr/>
            </p:nvCxnSpPr>
            <p:spPr>
              <a:xfrm>
                <a:off x="2158150" y="2398736"/>
                <a:ext cx="525714" cy="491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8E056770-B67B-E025-4BB2-6819F5523EA7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857" y="2027640"/>
                    <a:ext cx="28155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5E958BDD-3FE0-2758-03F5-560AEED8D6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8857" y="2027640"/>
                    <a:ext cx="281552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0435" r="-6087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A78388BE-AF76-3D67-EC74-BCD3BF2B2A8B}"/>
                  </a:ext>
                </a:extLst>
              </p:cNvPr>
              <p:cNvCxnSpPr>
                <a:cxnSpLocks/>
                <a:stCxn id="87" idx="2"/>
                <a:endCxn id="91" idx="0"/>
              </p:cNvCxnSpPr>
              <p:nvPr/>
            </p:nvCxnSpPr>
            <p:spPr>
              <a:xfrm>
                <a:off x="5641372" y="2561815"/>
                <a:ext cx="2623" cy="69200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19CED64C-6D2C-6B1D-EA33-B5F28BD1AA71}"/>
                      </a:ext>
                    </a:extLst>
                  </p:cNvPr>
                  <p:cNvSpPr txBox="1"/>
                  <p:nvPr/>
                </p:nvSpPr>
                <p:spPr>
                  <a:xfrm>
                    <a:off x="5545410" y="3253821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82061C6E-A3B9-C7C8-2468-1E70079055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45410" y="3253821"/>
                    <a:ext cx="197169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412" r="-29412" b="-2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0E77D3A8-9B71-610F-1D77-AF3FE62BC7DB}"/>
                      </a:ext>
                    </a:extLst>
                  </p:cNvPr>
                  <p:cNvSpPr txBox="1"/>
                  <p:nvPr/>
                </p:nvSpPr>
                <p:spPr>
                  <a:xfrm>
                    <a:off x="5751462" y="2883064"/>
                    <a:ext cx="28155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D2A68EE7-447C-A9D7-01B0-DC61F60530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1462" y="2883064"/>
                    <a:ext cx="281552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30435" r="-78261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3" name="Elbow Connector 92">
                <a:extLst>
                  <a:ext uri="{FF2B5EF4-FFF2-40B4-BE49-F238E27FC236}">
                    <a16:creationId xmlns:a16="http://schemas.microsoft.com/office/drawing/2014/main" id="{7FB89E03-5A98-D7E9-5299-67C99BB37DE8}"/>
                  </a:ext>
                </a:extLst>
              </p:cNvPr>
              <p:cNvCxnSpPr>
                <a:cxnSpLocks/>
                <a:stCxn id="87" idx="2"/>
                <a:endCxn id="78" idx="2"/>
              </p:cNvCxnSpPr>
              <p:nvPr/>
            </p:nvCxnSpPr>
            <p:spPr>
              <a:xfrm rot="5400000" flipH="1">
                <a:off x="4220898" y="1141341"/>
                <a:ext cx="19664" cy="2821284"/>
              </a:xfrm>
              <a:prstGeom prst="bentConnector3">
                <a:avLst>
                  <a:gd name="adj1" fmla="val -2325061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Title 85">
              <a:extLst>
                <a:ext uri="{FF2B5EF4-FFF2-40B4-BE49-F238E27FC236}">
                  <a16:creationId xmlns:a16="http://schemas.microsoft.com/office/drawing/2014/main" id="{8539E7AC-D4A3-FC63-4A88-2DC703C77171}"/>
                </a:ext>
              </a:extLst>
            </p:cNvPr>
            <p:cNvSpPr txBox="1">
              <a:spLocks/>
            </p:cNvSpPr>
            <p:nvPr/>
          </p:nvSpPr>
          <p:spPr>
            <a:xfrm>
              <a:off x="9197184" y="1817397"/>
              <a:ext cx="1859603" cy="4102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positive</a:t>
              </a:r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 feedback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40AE6CE-7C5A-574E-3C7F-36909F589CD3}"/>
                </a:ext>
              </a:extLst>
            </p:cNvPr>
            <p:cNvSpPr/>
            <p:nvPr/>
          </p:nvSpPr>
          <p:spPr>
            <a:xfrm>
              <a:off x="7248813" y="1653519"/>
              <a:ext cx="4782160" cy="23157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352471E-A5FC-7ED1-0F82-E259AAE06B70}"/>
              </a:ext>
            </a:extLst>
          </p:cNvPr>
          <p:cNvGrpSpPr/>
          <p:nvPr/>
        </p:nvGrpSpPr>
        <p:grpSpPr>
          <a:xfrm>
            <a:off x="3317251" y="1640840"/>
            <a:ext cx="3799803" cy="2315717"/>
            <a:chOff x="3317251" y="1640840"/>
            <a:chExt cx="3799803" cy="2315717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C67E2A2D-5B14-4160-9A2A-92236FB6DC5B}"/>
                </a:ext>
              </a:extLst>
            </p:cNvPr>
            <p:cNvGrpSpPr/>
            <p:nvPr/>
          </p:nvGrpSpPr>
          <p:grpSpPr>
            <a:xfrm>
              <a:off x="3464134" y="1880599"/>
              <a:ext cx="3479862" cy="1810135"/>
              <a:chOff x="3934034" y="1880599"/>
              <a:chExt cx="3479862" cy="181013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C1B5B41-4BD4-200E-0022-9693D204DDFA}"/>
                  </a:ext>
                </a:extLst>
              </p:cNvPr>
              <p:cNvGrpSpPr/>
              <p:nvPr/>
            </p:nvGrpSpPr>
            <p:grpSpPr>
              <a:xfrm>
                <a:off x="3934034" y="2377999"/>
                <a:ext cx="3479862" cy="1312735"/>
                <a:chOff x="3072125" y="2531469"/>
                <a:chExt cx="3479862" cy="1312735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6EB2606E-A89F-EBD7-E60F-0DC99ADE5E49}"/>
                    </a:ext>
                  </a:extLst>
                </p:cNvPr>
                <p:cNvGrpSpPr/>
                <p:nvPr/>
              </p:nvGrpSpPr>
              <p:grpSpPr>
                <a:xfrm>
                  <a:off x="3856757" y="2531469"/>
                  <a:ext cx="1505978" cy="714171"/>
                  <a:chOff x="3755923" y="2433146"/>
                  <a:chExt cx="1372171" cy="714171"/>
                </a:xfrm>
              </p:grpSpPr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F1DA220E-30F9-F74A-BAA4-01B26941904A}"/>
                      </a:ext>
                    </a:extLst>
                  </p:cNvPr>
                  <p:cNvSpPr/>
                  <p:nvPr/>
                </p:nvSpPr>
                <p:spPr>
                  <a:xfrm>
                    <a:off x="3755923" y="2433146"/>
                    <a:ext cx="1052051" cy="714171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FCE90078-E5BD-E387-8FED-18AE4430015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048800" y="2470574"/>
                        <a:ext cx="533608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1600" b="0" i="1" baseline="300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1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8F7C9EB6-D118-D572-4CD5-2C282E22CF9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48800" y="2470574"/>
                        <a:ext cx="533608" cy="246221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l="-4255" r="-6383" b="-35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8856F2E7-0490-64CB-B9C7-652D0E43A62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11590" y="2643188"/>
                        <a:ext cx="316497" cy="28238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75D7FD46-DFDC-49C9-02F6-C43802E0341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11590" y="2643188"/>
                        <a:ext cx="316497" cy="282385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10714" t="-4348" b="-869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0D2B4A63-9D39-387E-ED47-7681634F47D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17735" y="2699976"/>
                        <a:ext cx="710359" cy="28578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A7B60F6C-8942-B789-CCC1-CEDCA40A97F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17735" y="2699976"/>
                        <a:ext cx="710359" cy="285784"/>
                      </a:xfrm>
                      <a:prstGeom prst="rect">
                        <a:avLst/>
                      </a:prstGeom>
                      <a:blipFill>
                        <a:blip r:embed="rId16"/>
                        <a:stretch>
                          <a:fillRect b="-2173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2" name="Striped Right Arrow 31">
                  <a:extLst>
                    <a:ext uri="{FF2B5EF4-FFF2-40B4-BE49-F238E27FC236}">
                      <a16:creationId xmlns:a16="http://schemas.microsoft.com/office/drawing/2014/main" id="{0596F92C-32FB-313D-9254-0C350ACE06CB}"/>
                    </a:ext>
                  </a:extLst>
                </p:cNvPr>
                <p:cNvSpPr/>
                <p:nvPr/>
              </p:nvSpPr>
              <p:spPr>
                <a:xfrm>
                  <a:off x="3072125" y="2850311"/>
                  <a:ext cx="330604" cy="142055"/>
                </a:xfrm>
                <a:prstGeom prst="striped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Striped Right Arrow 32">
                  <a:extLst>
                    <a:ext uri="{FF2B5EF4-FFF2-40B4-BE49-F238E27FC236}">
                      <a16:creationId xmlns:a16="http://schemas.microsoft.com/office/drawing/2014/main" id="{A43A88DE-85DE-DA86-DE3B-4430B6ECA7E6}"/>
                    </a:ext>
                  </a:extLst>
                </p:cNvPr>
                <p:cNvSpPr/>
                <p:nvPr/>
              </p:nvSpPr>
              <p:spPr>
                <a:xfrm>
                  <a:off x="6232465" y="2848293"/>
                  <a:ext cx="319522" cy="144074"/>
                </a:xfrm>
                <a:prstGeom prst="striped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03EC7F59-8F9E-343C-D62C-796DB5CE69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54309" y="2782838"/>
                      <a:ext cx="77963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oMath>
                        </m:oMathPara>
                      </a14:m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4B6263D9-951E-D56A-E78F-5283C4A81B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54309" y="2782838"/>
                      <a:ext cx="779630" cy="276999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4CB28BC7-7AE5-2D20-1EC7-D58F459D9C05}"/>
                    </a:ext>
                  </a:extLst>
                </p:cNvPr>
                <p:cNvCxnSpPr>
                  <a:cxnSpLocks/>
                  <a:endCxn id="34" idx="1"/>
                </p:cNvCxnSpPr>
                <p:nvPr/>
              </p:nvCxnSpPr>
              <p:spPr>
                <a:xfrm>
                  <a:off x="5011399" y="2921338"/>
                  <a:ext cx="542910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12603B9D-08AF-0AAD-857F-CFAF258958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33735" y="2541087"/>
                      <a:ext cx="529247" cy="29706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70FDECAB-B4DB-9393-CEB6-378EE13EB45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33735" y="2541087"/>
                      <a:ext cx="529247" cy="297069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l="-9302" t="-4167" r="-4651"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9AD6FB8A-1C27-F442-A39D-E490E72DC191}"/>
                    </a:ext>
                  </a:extLst>
                </p:cNvPr>
                <p:cNvCxnSpPr>
                  <a:cxnSpLocks/>
                  <a:stCxn id="34" idx="2"/>
                </p:cNvCxnSpPr>
                <p:nvPr/>
              </p:nvCxnSpPr>
              <p:spPr>
                <a:xfrm>
                  <a:off x="5944124" y="3059837"/>
                  <a:ext cx="0" cy="49916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F058FA4-E7AE-712E-D089-C89138BA8B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8508" y="3567205"/>
                      <a:ext cx="19716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5598753B-BB6C-47D3-937B-775B0FC9C9D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8508" y="3567205"/>
                      <a:ext cx="197169" cy="276999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l="-37500" r="-37500" b="-217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2D403F6D-4BD7-1029-D98B-2BF8981C03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22739" y="3159155"/>
                      <a:ext cx="52924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30DE2E21-EDD9-EA17-43CE-A5B67AB8454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22739" y="3159155"/>
                      <a:ext cx="529247" cy="276999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l="-9302" r="-2326"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F63BDF8B-F7FC-A486-C327-8E7187A335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23461" y="2752752"/>
                      <a:ext cx="48244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83E22A5F-2C37-09D4-7291-FFD89DA80FF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23461" y="2752752"/>
                      <a:ext cx="482440" cy="276999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l="-10256" r="-5128"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5" name="Title 85">
                <a:extLst>
                  <a:ext uri="{FF2B5EF4-FFF2-40B4-BE49-F238E27FC236}">
                    <a16:creationId xmlns:a16="http://schemas.microsoft.com/office/drawing/2014/main" id="{C950CA6D-EF45-DF15-92B6-E1139F75D4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0088" y="1880599"/>
                <a:ext cx="1669997" cy="4102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scale</a:t>
                </a:r>
              </a:p>
            </p:txBody>
          </p: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C8589A4-5877-7DB1-2D26-45172CCA2C33}"/>
                </a:ext>
              </a:extLst>
            </p:cNvPr>
            <p:cNvSpPr/>
            <p:nvPr/>
          </p:nvSpPr>
          <p:spPr>
            <a:xfrm>
              <a:off x="3317251" y="1640840"/>
              <a:ext cx="3799803" cy="23157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C52F275-E338-354F-7AE4-A1E416B8C5BA}"/>
              </a:ext>
            </a:extLst>
          </p:cNvPr>
          <p:cNvGrpSpPr/>
          <p:nvPr/>
        </p:nvGrpSpPr>
        <p:grpSpPr>
          <a:xfrm>
            <a:off x="70977" y="1653519"/>
            <a:ext cx="3159531" cy="2315717"/>
            <a:chOff x="70977" y="1653519"/>
            <a:chExt cx="3159531" cy="2315717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16ED4FE-37FE-E247-86EC-0A0A53D72028}"/>
                </a:ext>
              </a:extLst>
            </p:cNvPr>
            <p:cNvGrpSpPr/>
            <p:nvPr/>
          </p:nvGrpSpPr>
          <p:grpSpPr>
            <a:xfrm>
              <a:off x="143884" y="1904092"/>
              <a:ext cx="2863112" cy="1214548"/>
              <a:chOff x="334384" y="1904092"/>
              <a:chExt cx="2863112" cy="121454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5CC4CFD4-E845-F3AB-5F98-D90D1B59C4D9}"/>
                  </a:ext>
                </a:extLst>
              </p:cNvPr>
              <p:cNvGrpSpPr/>
              <p:nvPr/>
            </p:nvGrpSpPr>
            <p:grpSpPr>
              <a:xfrm>
                <a:off x="656357" y="2404469"/>
                <a:ext cx="1505978" cy="714171"/>
                <a:chOff x="3755923" y="2433146"/>
                <a:chExt cx="1372171" cy="714171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9A9C071-86D6-986E-7837-5CD34D29DB36}"/>
                    </a:ext>
                  </a:extLst>
                </p:cNvPr>
                <p:cNvSpPr/>
                <p:nvPr/>
              </p:nvSpPr>
              <p:spPr>
                <a:xfrm>
                  <a:off x="3755923" y="2433146"/>
                  <a:ext cx="1052051" cy="714171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DD3F8835-D6F5-4C2D-1D58-17FE0609786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48800" y="2470574"/>
                      <a:ext cx="533608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sz="1600" b="0" i="1" baseline="300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69E5A26B-0528-09FD-9CCE-29CDD10D906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48800" y="2470574"/>
                      <a:ext cx="533608" cy="246221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l="-9302" r="-13953" b="-3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F1A5B1C3-66FA-7804-CA19-BD25A95CB4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11590" y="2643188"/>
                      <a:ext cx="316497" cy="2823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9F28B733-4A15-FDFC-D69D-AF00205900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11590" y="2643188"/>
                      <a:ext cx="316497" cy="282385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 l="-10714" t="-4348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5ABA8E50-E08C-E189-F5DA-499DB9A498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17735" y="2742016"/>
                      <a:ext cx="710359" cy="2857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D6E3ADB-C3FC-2405-DEB6-CB2BC9B01E5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17735" y="2742016"/>
                      <a:ext cx="710359" cy="285784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" name="Striped Right Arrow 8">
                <a:extLst>
                  <a:ext uri="{FF2B5EF4-FFF2-40B4-BE49-F238E27FC236}">
                    <a16:creationId xmlns:a16="http://schemas.microsoft.com/office/drawing/2014/main" id="{274A4C3E-F1DE-D09C-559A-BAF1EC3ADD24}"/>
                  </a:ext>
                </a:extLst>
              </p:cNvPr>
              <p:cNvSpPr/>
              <p:nvPr/>
            </p:nvSpPr>
            <p:spPr>
              <a:xfrm>
                <a:off x="334384" y="2709570"/>
                <a:ext cx="312874" cy="155796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itle 85">
                <a:extLst>
                  <a:ext uri="{FF2B5EF4-FFF2-40B4-BE49-F238E27FC236}">
                    <a16:creationId xmlns:a16="http://schemas.microsoft.com/office/drawing/2014/main" id="{639B9141-57B0-9FFD-8456-01DB9982D3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9085" y="1904092"/>
                <a:ext cx="1669997" cy="4102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concatenate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62BDF9D-046F-90CA-74BD-45605AEC6C25}"/>
                  </a:ext>
                </a:extLst>
              </p:cNvPr>
              <p:cNvGrpSpPr/>
              <p:nvPr/>
            </p:nvGrpSpPr>
            <p:grpSpPr>
              <a:xfrm>
                <a:off x="1797272" y="2400700"/>
                <a:ext cx="1062049" cy="714171"/>
                <a:chOff x="3745925" y="2433146"/>
                <a:chExt cx="1062049" cy="714171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60F3732-C975-0290-AB6A-C95649EADCB2}"/>
                    </a:ext>
                  </a:extLst>
                </p:cNvPr>
                <p:cNvSpPr/>
                <p:nvPr/>
              </p:nvSpPr>
              <p:spPr>
                <a:xfrm>
                  <a:off x="3755923" y="2433146"/>
                  <a:ext cx="1052051" cy="714171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4FCAE9FD-4AB5-F8F3-A680-1E76CD6A64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48800" y="2470574"/>
                      <a:ext cx="571182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p>
                            </m:s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957F1ADF-49A1-F74B-FE4F-63F6B0ACEF3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48800" y="2470574"/>
                      <a:ext cx="571182" cy="246221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 l="-8696" t="-5000" r="-13043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DF51E2D7-0143-8EA2-7797-F7ACE6EB6A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5925" y="2727268"/>
                      <a:ext cx="551626" cy="28097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97DBCAA9-9509-1469-66EC-61473DB899D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45925" y="2727268"/>
                      <a:ext cx="551626" cy="280974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 l="-4545" r="-2273"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4045CAB6-E723-6748-2B50-49DAF4FA193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17735" y="2742016"/>
                      <a:ext cx="314381" cy="28437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CF12D8DC-EDAB-0AED-DD3E-355FB27D090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17735" y="2742016"/>
                      <a:ext cx="314381" cy="284373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 l="-15385" r="-3846"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5" name="Striped Right Arrow 94">
                <a:extLst>
                  <a:ext uri="{FF2B5EF4-FFF2-40B4-BE49-F238E27FC236}">
                    <a16:creationId xmlns:a16="http://schemas.microsoft.com/office/drawing/2014/main" id="{69CC2389-762C-0DE6-042B-88B5A3C8EB9E}"/>
                  </a:ext>
                </a:extLst>
              </p:cNvPr>
              <p:cNvSpPr/>
              <p:nvPr/>
            </p:nvSpPr>
            <p:spPr>
              <a:xfrm>
                <a:off x="2877974" y="2707523"/>
                <a:ext cx="319522" cy="144074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5B942690-5748-2680-5B7A-0205567435F8}"/>
                </a:ext>
              </a:extLst>
            </p:cNvPr>
            <p:cNvSpPr/>
            <p:nvPr/>
          </p:nvSpPr>
          <p:spPr>
            <a:xfrm>
              <a:off x="70977" y="1653519"/>
              <a:ext cx="3159531" cy="23157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1426C6A9-2481-B370-CD70-825D93D65A3A}"/>
              </a:ext>
            </a:extLst>
          </p:cNvPr>
          <p:cNvGrpSpPr/>
          <p:nvPr/>
        </p:nvGrpSpPr>
        <p:grpSpPr>
          <a:xfrm>
            <a:off x="552731" y="4166619"/>
            <a:ext cx="4661887" cy="2328376"/>
            <a:chOff x="552731" y="4166619"/>
            <a:chExt cx="4661887" cy="232837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0429FBF-CEF6-76F4-B929-EC19630E88C0}"/>
                </a:ext>
              </a:extLst>
            </p:cNvPr>
            <p:cNvGrpSpPr/>
            <p:nvPr/>
          </p:nvGrpSpPr>
          <p:grpSpPr>
            <a:xfrm>
              <a:off x="718338" y="4575434"/>
              <a:ext cx="4347513" cy="1832106"/>
              <a:chOff x="2147620" y="2683869"/>
              <a:chExt cx="4347513" cy="1832106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2ADFAA12-BDB0-FC2F-E030-7F820447534E}"/>
                  </a:ext>
                </a:extLst>
              </p:cNvPr>
              <p:cNvCxnSpPr>
                <a:cxnSpLocks/>
                <a:stCxn id="68" idx="3"/>
                <a:endCxn id="50" idx="1"/>
              </p:cNvCxnSpPr>
              <p:nvPr/>
            </p:nvCxnSpPr>
            <p:spPr>
              <a:xfrm>
                <a:off x="4757174" y="3040955"/>
                <a:ext cx="1135447" cy="572067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872E012-0F82-8F18-7EDC-8BBA7364EDDD}"/>
                  </a:ext>
                </a:extLst>
              </p:cNvPr>
              <p:cNvCxnSpPr>
                <a:cxnSpLocks/>
                <a:stCxn id="55" idx="3"/>
                <a:endCxn id="68" idx="1"/>
              </p:cNvCxnSpPr>
              <p:nvPr/>
            </p:nvCxnSpPr>
            <p:spPr>
              <a:xfrm flipV="1">
                <a:off x="2707832" y="3040955"/>
                <a:ext cx="997291" cy="508155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704F11A-F176-454D-39AD-4C2B0F5D5AFB}"/>
                      </a:ext>
                    </a:extLst>
                  </p:cNvPr>
                  <p:cNvSpPr txBox="1"/>
                  <p:nvPr/>
                </p:nvSpPr>
                <p:spPr>
                  <a:xfrm>
                    <a:off x="3018489" y="2840299"/>
                    <a:ext cx="281552" cy="306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7B83A85-26B5-47E9-E834-F17EE76A1E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8489" y="2840299"/>
                    <a:ext cx="281552" cy="306109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30435" r="-95652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DA5997BF-775E-E762-C2C0-D2B02F3A6197}"/>
                      </a:ext>
                    </a:extLst>
                  </p:cNvPr>
                  <p:cNvSpPr txBox="1"/>
                  <p:nvPr/>
                </p:nvSpPr>
                <p:spPr>
                  <a:xfrm>
                    <a:off x="5892621" y="3474522"/>
                    <a:ext cx="349034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D6F7E7A3-8A24-E398-13AC-54D2FB61EF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2621" y="3474522"/>
                    <a:ext cx="349034" cy="276999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l="-7143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FDEFDA1-308C-209B-0926-1CBEF3BE4A72}"/>
                  </a:ext>
                </a:extLst>
              </p:cNvPr>
              <p:cNvGrpSpPr/>
              <p:nvPr/>
            </p:nvGrpSpPr>
            <p:grpSpPr>
              <a:xfrm>
                <a:off x="3705123" y="2683869"/>
                <a:ext cx="1052051" cy="714171"/>
                <a:chOff x="3755923" y="2433146"/>
                <a:chExt cx="1052051" cy="714171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18FC178-E1E8-6597-9FFE-2F58E7D4DA71}"/>
                    </a:ext>
                  </a:extLst>
                </p:cNvPr>
                <p:cNvSpPr/>
                <p:nvPr/>
              </p:nvSpPr>
              <p:spPr>
                <a:xfrm>
                  <a:off x="3755923" y="2433146"/>
                  <a:ext cx="1052051" cy="71417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AD089A05-87E3-3047-0E80-7A0DF22E39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48800" y="2470574"/>
                      <a:ext cx="533608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sz="1600" b="0" i="1" baseline="300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69E5A26B-0528-09FD-9CCE-29CDD10D906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48800" y="2470574"/>
                      <a:ext cx="533608" cy="246221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 l="-9302" r="-13953" b="-3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87E2C560-1A52-DFB6-CDA1-DC369A5D76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72045" y="2727268"/>
                      <a:ext cx="316497" cy="2823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9F28B733-4A15-FDFC-D69D-AF00205900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72045" y="2727268"/>
                      <a:ext cx="316497" cy="282385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 l="-15385" r="-7692"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21EF5633-BD9D-8615-9BC9-F0D9C8F664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17735" y="2742016"/>
                      <a:ext cx="316497" cy="28578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D6E3ADB-C3FC-2405-DEB6-CB2BC9B01E5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17735" y="2742016"/>
                      <a:ext cx="316497" cy="285784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 l="-20000" r="-4000"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663165B3-7152-27F5-DD47-B2D5668EE41F}"/>
                      </a:ext>
                    </a:extLst>
                  </p:cNvPr>
                  <p:cNvSpPr txBox="1"/>
                  <p:nvPr/>
                </p:nvSpPr>
                <p:spPr>
                  <a:xfrm>
                    <a:off x="5373325" y="2968116"/>
                    <a:ext cx="281552" cy="30521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2FBEABB9-4E08-2751-90C7-7DF85C91BB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325" y="2968116"/>
                    <a:ext cx="281552" cy="305212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l="-30435" r="-126087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Striped Right Arrow 52">
                <a:extLst>
                  <a:ext uri="{FF2B5EF4-FFF2-40B4-BE49-F238E27FC236}">
                    <a16:creationId xmlns:a16="http://schemas.microsoft.com/office/drawing/2014/main" id="{47A45986-969E-076B-3BC2-B33D72B2938C}"/>
                  </a:ext>
                </a:extLst>
              </p:cNvPr>
              <p:cNvSpPr/>
              <p:nvPr/>
            </p:nvSpPr>
            <p:spPr>
              <a:xfrm>
                <a:off x="2147620" y="3474523"/>
                <a:ext cx="308904" cy="173244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Striped Right Arrow 53">
                <a:extLst>
                  <a:ext uri="{FF2B5EF4-FFF2-40B4-BE49-F238E27FC236}">
                    <a16:creationId xmlns:a16="http://schemas.microsoft.com/office/drawing/2014/main" id="{339AB640-2B5B-824F-D106-1AEB9CC29FBD}"/>
                  </a:ext>
                </a:extLst>
              </p:cNvPr>
              <p:cNvSpPr/>
              <p:nvPr/>
            </p:nvSpPr>
            <p:spPr>
              <a:xfrm>
                <a:off x="6213581" y="3549110"/>
                <a:ext cx="281552" cy="134596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19D1A2D2-40B8-BD30-D028-9B15D93455F4}"/>
                      </a:ext>
                    </a:extLst>
                  </p:cNvPr>
                  <p:cNvSpPr txBox="1"/>
                  <p:nvPr/>
                </p:nvSpPr>
                <p:spPr>
                  <a:xfrm>
                    <a:off x="2462637" y="3410610"/>
                    <a:ext cx="24519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269D0FE2-7D15-A847-3E4D-DE9B9271CE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2637" y="3410610"/>
                    <a:ext cx="245195" cy="276999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l="-20000" r="-50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2362EF4-BBB9-721F-AD5F-8B717086AE39}"/>
                  </a:ext>
                </a:extLst>
              </p:cNvPr>
              <p:cNvCxnSpPr>
                <a:cxnSpLocks/>
                <a:endCxn id="57" idx="0"/>
              </p:cNvCxnSpPr>
              <p:nvPr/>
            </p:nvCxnSpPr>
            <p:spPr>
              <a:xfrm>
                <a:off x="5983192" y="3751521"/>
                <a:ext cx="0" cy="333789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0E114C2-2EF9-5F91-A157-9CA733410380}"/>
                      </a:ext>
                    </a:extLst>
                  </p:cNvPr>
                  <p:cNvSpPr txBox="1"/>
                  <p:nvPr/>
                </p:nvSpPr>
                <p:spPr>
                  <a:xfrm>
                    <a:off x="5884607" y="4085310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97DEC306-1C14-FBF7-610D-5CEF9D3588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4607" y="4085310"/>
                    <a:ext cx="197169" cy="276999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l="-29412" r="-29412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377F0197-792A-74BF-09D5-4D2A7D60EF65}"/>
                      </a:ext>
                    </a:extLst>
                  </p:cNvPr>
                  <p:cNvSpPr txBox="1"/>
                  <p:nvPr/>
                </p:nvSpPr>
                <p:spPr>
                  <a:xfrm>
                    <a:off x="6041917" y="3753471"/>
                    <a:ext cx="28155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1FC726B1-FAFA-C43D-622C-36232C5FFD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1917" y="3753471"/>
                    <a:ext cx="281552" cy="276999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l="-30435" r="-78261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BA8E583F-7009-BE20-B8A4-ED090C75CD82}"/>
                  </a:ext>
                </a:extLst>
              </p:cNvPr>
              <p:cNvCxnSpPr>
                <a:cxnSpLocks/>
                <a:stCxn id="55" idx="3"/>
                <a:endCxn id="64" idx="1"/>
              </p:cNvCxnSpPr>
              <p:nvPr/>
            </p:nvCxnSpPr>
            <p:spPr>
              <a:xfrm>
                <a:off x="2707832" y="3549110"/>
                <a:ext cx="968066" cy="60978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F8F78967-623A-9918-FC6F-EC4E7BAFE12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513" y="3778237"/>
                    <a:ext cx="281552" cy="31245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8BF4C32-F783-F41D-0B54-33E9E70D87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513" y="3778237"/>
                    <a:ext cx="281552" cy="312458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l="-29167" r="-100000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F8E0B3A7-F309-A40B-008D-5FB15415B89C}"/>
                  </a:ext>
                </a:extLst>
              </p:cNvPr>
              <p:cNvCxnSpPr>
                <a:cxnSpLocks/>
                <a:stCxn id="64" idx="3"/>
                <a:endCxn id="50" idx="1"/>
              </p:cNvCxnSpPr>
              <p:nvPr/>
            </p:nvCxnSpPr>
            <p:spPr>
              <a:xfrm flipV="1">
                <a:off x="4727949" y="3613022"/>
                <a:ext cx="1164672" cy="545868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98F3DB96-6765-0C20-CD19-A39911D0570F}"/>
                      </a:ext>
                    </a:extLst>
                  </p:cNvPr>
                  <p:cNvSpPr txBox="1"/>
                  <p:nvPr/>
                </p:nvSpPr>
                <p:spPr>
                  <a:xfrm>
                    <a:off x="5146335" y="3870796"/>
                    <a:ext cx="281552" cy="31245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/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B48371D-95C2-C2E8-7E1D-0AE4C0E721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6335" y="3870796"/>
                    <a:ext cx="281552" cy="312458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l="-26087" r="-121739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4284D13-4F36-3350-BE76-22E2C4A2C6E8}"/>
                  </a:ext>
                </a:extLst>
              </p:cNvPr>
              <p:cNvGrpSpPr/>
              <p:nvPr/>
            </p:nvGrpSpPr>
            <p:grpSpPr>
              <a:xfrm>
                <a:off x="3675898" y="3801804"/>
                <a:ext cx="1052051" cy="714171"/>
                <a:chOff x="3755923" y="2433146"/>
                <a:chExt cx="1052051" cy="714171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0B4FB5ED-825E-13F9-3319-3DDE3DEBE2D4}"/>
                    </a:ext>
                  </a:extLst>
                </p:cNvPr>
                <p:cNvSpPr/>
                <p:nvPr/>
              </p:nvSpPr>
              <p:spPr>
                <a:xfrm>
                  <a:off x="3755923" y="2433146"/>
                  <a:ext cx="1052051" cy="71417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C322AF20-7C25-6116-D896-22409711C3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48800" y="2470574"/>
                      <a:ext cx="571182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p>
                            </m:s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957F1ADF-49A1-F74B-FE4F-63F6B0ACEF3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48800" y="2470574"/>
                      <a:ext cx="571182" cy="246221"/>
                    </a:xfrm>
                    <a:prstGeom prst="rect">
                      <a:avLst/>
                    </a:prstGeom>
                    <a:blipFill>
                      <a:blip r:embed="rId39"/>
                      <a:stretch>
                        <a:fillRect l="-8696" t="-5000" r="-13043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8A72A95D-03BF-4545-390A-FD5DC5F923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72045" y="2727268"/>
                      <a:ext cx="314381" cy="28097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97DBCAA9-9509-1469-66EC-61473DB899D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72045" y="2727268"/>
                      <a:ext cx="314381" cy="280974"/>
                    </a:xfrm>
                    <a:prstGeom prst="rect">
                      <a:avLst/>
                    </a:prstGeom>
                    <a:blipFill>
                      <a:blip r:embed="rId40"/>
                      <a:stretch>
                        <a:fillRect l="-15385" r="-3846"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C0A87ED2-7E3A-8DC2-B198-E5ECE2228E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17735" y="2742016"/>
                      <a:ext cx="314381" cy="28437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CF12D8DC-EDAB-0AED-DD3E-355FB27D090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17735" y="2742016"/>
                      <a:ext cx="314381" cy="284373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 l="-15385" r="-3846"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72" name="Title 85">
              <a:extLst>
                <a:ext uri="{FF2B5EF4-FFF2-40B4-BE49-F238E27FC236}">
                  <a16:creationId xmlns:a16="http://schemas.microsoft.com/office/drawing/2014/main" id="{A832268F-EF99-8DD5-48E4-241F59CF6F51}"/>
                </a:ext>
              </a:extLst>
            </p:cNvPr>
            <p:cNvSpPr txBox="1">
              <a:spLocks/>
            </p:cNvSpPr>
            <p:nvPr/>
          </p:nvSpPr>
          <p:spPr>
            <a:xfrm>
              <a:off x="2114823" y="4166619"/>
              <a:ext cx="1669997" cy="4102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branchjoin</a:t>
              </a:r>
              <a:endParaRPr 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7FCDC96-373B-2A93-70B3-ACFDADB93C0E}"/>
                </a:ext>
              </a:extLst>
            </p:cNvPr>
            <p:cNvSpPr/>
            <p:nvPr/>
          </p:nvSpPr>
          <p:spPr>
            <a:xfrm>
              <a:off x="552731" y="4179278"/>
              <a:ext cx="4661887" cy="23157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EE199D0-EAC9-0FCC-62D4-7434B1311D7E}"/>
              </a:ext>
            </a:extLst>
          </p:cNvPr>
          <p:cNvGrpSpPr/>
          <p:nvPr/>
        </p:nvGrpSpPr>
        <p:grpSpPr>
          <a:xfrm>
            <a:off x="5931668" y="4206620"/>
            <a:ext cx="4661887" cy="2315717"/>
            <a:chOff x="5931668" y="4003420"/>
            <a:chExt cx="4661887" cy="2315717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7D2839E-D54A-62C3-3D2E-94E9A7DCEB20}"/>
                </a:ext>
              </a:extLst>
            </p:cNvPr>
            <p:cNvGrpSpPr/>
            <p:nvPr/>
          </p:nvGrpSpPr>
          <p:grpSpPr>
            <a:xfrm>
              <a:off x="5989707" y="4590156"/>
              <a:ext cx="4350239" cy="1423596"/>
              <a:chOff x="1638578" y="1971028"/>
              <a:chExt cx="4350239" cy="1423596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586D62EC-540C-C4E6-A551-55CA2EFA18F2}"/>
                  </a:ext>
                </a:extLst>
              </p:cNvPr>
              <p:cNvSpPr/>
              <p:nvPr/>
            </p:nvSpPr>
            <p:spPr>
              <a:xfrm>
                <a:off x="3595177" y="1971028"/>
                <a:ext cx="1022052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059C0E0D-B778-0E25-48D2-0EA7D1194FFF}"/>
                  </a:ext>
                </a:extLst>
              </p:cNvPr>
              <p:cNvCxnSpPr>
                <a:cxnSpLocks/>
                <a:stCxn id="108" idx="3"/>
                <a:endCxn id="112" idx="1"/>
              </p:cNvCxnSpPr>
              <p:nvPr/>
            </p:nvCxnSpPr>
            <p:spPr>
              <a:xfrm flipV="1">
                <a:off x="4645742" y="2423316"/>
                <a:ext cx="745957" cy="93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3305B03C-2F15-C682-058B-3E86D3ACE74B}"/>
                      </a:ext>
                    </a:extLst>
                  </p:cNvPr>
                  <p:cNvSpPr txBox="1"/>
                  <p:nvPr/>
                </p:nvSpPr>
                <p:spPr>
                  <a:xfrm>
                    <a:off x="2890174" y="2576993"/>
                    <a:ext cx="28155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395E96F6-FF79-1BA6-6FAD-CAA37B5C75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90174" y="2576993"/>
                    <a:ext cx="281552" cy="276999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l="-30435" r="-78261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06CBA5FF-F95B-50C5-EDC4-DD98B139CDB6}"/>
                      </a:ext>
                    </a:extLst>
                  </p:cNvPr>
                  <p:cNvSpPr txBox="1"/>
                  <p:nvPr/>
                </p:nvSpPr>
                <p:spPr>
                  <a:xfrm>
                    <a:off x="3922677" y="2018290"/>
                    <a:ext cx="454099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EFD42EBE-9657-A6D1-6CFC-B2FFA539DA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2677" y="2018290"/>
                    <a:ext cx="454099" cy="246221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l="-10811" r="-16216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31BC1E5F-2D85-D679-0310-904062A6A971}"/>
                      </a:ext>
                    </a:extLst>
                  </p:cNvPr>
                  <p:cNvSpPr txBox="1"/>
                  <p:nvPr/>
                </p:nvSpPr>
                <p:spPr>
                  <a:xfrm>
                    <a:off x="2683864" y="2265152"/>
                    <a:ext cx="27244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3D40ACCB-9DEA-9BE0-5B91-A82223235A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83864" y="2265152"/>
                    <a:ext cx="272447" cy="276999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l="-17391" r="-4348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9DF1A1DC-0C17-48F5-5105-918FCB96EB1C}"/>
                      </a:ext>
                    </a:extLst>
                  </p:cNvPr>
                  <p:cNvSpPr txBox="1"/>
                  <p:nvPr/>
                </p:nvSpPr>
                <p:spPr>
                  <a:xfrm>
                    <a:off x="3636070" y="2274984"/>
                    <a:ext cx="316497" cy="28238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A4F99DFC-C20C-1650-6F0D-AAF4708952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6070" y="2274984"/>
                    <a:ext cx="316497" cy="282385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 l="-15385" r="-7692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CBA02E6C-35FF-A973-80E2-002472BBA947}"/>
                  </a:ext>
                </a:extLst>
              </p:cNvPr>
              <p:cNvCxnSpPr>
                <a:cxnSpLocks/>
                <a:stCxn id="104" idx="3"/>
              </p:cNvCxnSpPr>
              <p:nvPr/>
            </p:nvCxnSpPr>
            <p:spPr>
              <a:xfrm>
                <a:off x="2956311" y="2403652"/>
                <a:ext cx="61093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DAA02A63-20A3-272E-5440-779AA3B2755C}"/>
                      </a:ext>
                    </a:extLst>
                  </p:cNvPr>
                  <p:cNvSpPr txBox="1"/>
                  <p:nvPr/>
                </p:nvSpPr>
                <p:spPr>
                  <a:xfrm>
                    <a:off x="3010383" y="2077068"/>
                    <a:ext cx="28155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316A5D58-857E-FA70-8C52-48BD96EF2C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0383" y="2077068"/>
                    <a:ext cx="281552" cy="276999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 l="-26087" r="-73913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58D9A0D6-FE02-DF54-0323-A73DB1CE3469}"/>
                      </a:ext>
                    </a:extLst>
                  </p:cNvPr>
                  <p:cNvSpPr txBox="1"/>
                  <p:nvPr/>
                </p:nvSpPr>
                <p:spPr>
                  <a:xfrm>
                    <a:off x="4329245" y="2289732"/>
                    <a:ext cx="316497" cy="28578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573643BB-1DA1-4B58-1182-3D6D2CC8DE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9245" y="2289732"/>
                    <a:ext cx="316497" cy="285784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 l="-15385" r="-3846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9DF8935D-3006-28A7-A84B-9F96319520F1}"/>
                      </a:ext>
                    </a:extLst>
                  </p:cNvPr>
                  <p:cNvSpPr txBox="1"/>
                  <p:nvPr/>
                </p:nvSpPr>
                <p:spPr>
                  <a:xfrm>
                    <a:off x="4784652" y="2077068"/>
                    <a:ext cx="281552" cy="28578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60EC4052-DA50-9478-48C4-E865757659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4652" y="2077068"/>
                    <a:ext cx="281552" cy="285784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 l="-30435" r="-86957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0" name="Striped Right Arrow 109">
                <a:extLst>
                  <a:ext uri="{FF2B5EF4-FFF2-40B4-BE49-F238E27FC236}">
                    <a16:creationId xmlns:a16="http://schemas.microsoft.com/office/drawing/2014/main" id="{BDB38F86-D1C3-8897-7B38-033F4BB72A8F}"/>
                  </a:ext>
                </a:extLst>
              </p:cNvPr>
              <p:cNvSpPr/>
              <p:nvPr/>
            </p:nvSpPr>
            <p:spPr>
              <a:xfrm>
                <a:off x="1638578" y="2351945"/>
                <a:ext cx="245195" cy="145447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8F5E45D8-1499-F20B-7E39-EC408C3772D8}"/>
                      </a:ext>
                    </a:extLst>
                  </p:cNvPr>
                  <p:cNvSpPr txBox="1"/>
                  <p:nvPr/>
                </p:nvSpPr>
                <p:spPr>
                  <a:xfrm>
                    <a:off x="1912955" y="2260236"/>
                    <a:ext cx="24519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D44675DF-FEAF-719F-3061-225C778F4F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2955" y="2260236"/>
                    <a:ext cx="245195" cy="276999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 l="-20000" r="-5000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383EB14C-3E1B-7829-5D6D-95E2283255CD}"/>
                      </a:ext>
                    </a:extLst>
                  </p:cNvPr>
                  <p:cNvSpPr txBox="1"/>
                  <p:nvPr/>
                </p:nvSpPr>
                <p:spPr>
                  <a:xfrm>
                    <a:off x="5391699" y="2284816"/>
                    <a:ext cx="2952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F1D896EC-71A9-6053-8597-5FF647B06D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91699" y="2284816"/>
                    <a:ext cx="295274" cy="276999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l="-16667" r="-4167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6C11A42F-0864-CEF9-3AEF-A2A7C4491BC1}"/>
                  </a:ext>
                </a:extLst>
              </p:cNvPr>
              <p:cNvCxnSpPr>
                <a:cxnSpLocks/>
                <a:stCxn id="111" idx="3"/>
                <a:endCxn id="104" idx="1"/>
              </p:cNvCxnSpPr>
              <p:nvPr/>
            </p:nvCxnSpPr>
            <p:spPr>
              <a:xfrm>
                <a:off x="2158150" y="2398736"/>
                <a:ext cx="525714" cy="491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825B2281-42B0-CDB5-1F9C-8389A5AA2FC1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857" y="2027640"/>
                    <a:ext cx="28155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500C7CAE-7E0F-B406-C990-33A932EC8A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8857" y="2027640"/>
                    <a:ext cx="281552" cy="276999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 l="-30435" r="-60870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3F5CAD4D-30D3-B2B5-3692-26B74C8C3A1C}"/>
                  </a:ext>
                </a:extLst>
              </p:cNvPr>
              <p:cNvCxnSpPr>
                <a:cxnSpLocks/>
                <a:stCxn id="112" idx="2"/>
                <a:endCxn id="116" idx="0"/>
              </p:cNvCxnSpPr>
              <p:nvPr/>
            </p:nvCxnSpPr>
            <p:spPr>
              <a:xfrm>
                <a:off x="5539336" y="2561815"/>
                <a:ext cx="2623" cy="55581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49C53788-15BB-46C9-6351-09B77EA3E452}"/>
                      </a:ext>
                    </a:extLst>
                  </p:cNvPr>
                  <p:cNvSpPr txBox="1"/>
                  <p:nvPr/>
                </p:nvSpPr>
                <p:spPr>
                  <a:xfrm>
                    <a:off x="5443374" y="3117625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99F53CAD-02E7-F890-62CA-5AF0A2A673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3374" y="3117625"/>
                    <a:ext cx="197169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37500" r="-37500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E41A7024-449C-C9BE-55A8-D71221C69B99}"/>
                      </a:ext>
                    </a:extLst>
                  </p:cNvPr>
                  <p:cNvSpPr txBox="1"/>
                  <p:nvPr/>
                </p:nvSpPr>
                <p:spPr>
                  <a:xfrm>
                    <a:off x="5674826" y="2578705"/>
                    <a:ext cx="28155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90F98F0B-EDCB-010C-990B-88BECDAD82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74826" y="2578705"/>
                    <a:ext cx="281552" cy="276999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 l="-30435" r="-78261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33575B1C-D0EC-5305-3442-413D00E26832}"/>
                  </a:ext>
                </a:extLst>
              </p:cNvPr>
              <p:cNvCxnSpPr>
                <a:cxnSpLocks/>
                <a:stCxn id="104" idx="2"/>
                <a:endCxn id="119" idx="0"/>
              </p:cNvCxnSpPr>
              <p:nvPr/>
            </p:nvCxnSpPr>
            <p:spPr>
              <a:xfrm flipH="1">
                <a:off x="2799099" y="2542151"/>
                <a:ext cx="20989" cy="49626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9874B9B8-09C3-A49C-9AAA-A9B7AE293B2F}"/>
                      </a:ext>
                    </a:extLst>
                  </p:cNvPr>
                  <p:cNvSpPr txBox="1"/>
                  <p:nvPr/>
                </p:nvSpPr>
                <p:spPr>
                  <a:xfrm>
                    <a:off x="2700514" y="3038418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DFD4053E-AC15-68D9-B2A8-3E60E801DB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00514" y="3038418"/>
                    <a:ext cx="197169" cy="276999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 l="-37500" r="-37500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0" name="Striped Right Arrow 119">
                <a:extLst>
                  <a:ext uri="{FF2B5EF4-FFF2-40B4-BE49-F238E27FC236}">
                    <a16:creationId xmlns:a16="http://schemas.microsoft.com/office/drawing/2014/main" id="{28109AAF-D70F-544E-36C0-E5E072FE3F9A}"/>
                  </a:ext>
                </a:extLst>
              </p:cNvPr>
              <p:cNvSpPr/>
              <p:nvPr/>
            </p:nvSpPr>
            <p:spPr>
              <a:xfrm>
                <a:off x="5743622" y="2351945"/>
                <a:ext cx="245195" cy="145447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Title 85">
              <a:extLst>
                <a:ext uri="{FF2B5EF4-FFF2-40B4-BE49-F238E27FC236}">
                  <a16:creationId xmlns:a16="http://schemas.microsoft.com/office/drawing/2014/main" id="{C56117CD-359C-CA01-086F-00B823EA3788}"/>
                </a:ext>
              </a:extLst>
            </p:cNvPr>
            <p:cNvSpPr txBox="1">
              <a:spLocks/>
            </p:cNvSpPr>
            <p:nvPr/>
          </p:nvSpPr>
          <p:spPr>
            <a:xfrm>
              <a:off x="7459275" y="4104245"/>
              <a:ext cx="2164007" cy="4102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negative feedback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5ADD69E-BDED-F7FE-ACE4-9461F0B71F68}"/>
                </a:ext>
              </a:extLst>
            </p:cNvPr>
            <p:cNvSpPr/>
            <p:nvPr/>
          </p:nvSpPr>
          <p:spPr>
            <a:xfrm>
              <a:off x="5931668" y="4003420"/>
              <a:ext cx="4661887" cy="23157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1302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63390D1-FAC1-89A4-E055-640F3E625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1529781"/>
            <a:ext cx="7298837" cy="50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54A73-5092-BCAE-D110-63134B714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/>
          <a:lstStyle/>
          <a:p>
            <a:r>
              <a:rPr lang="en-US" dirty="0"/>
              <a:t>Yeast Central Metabolic Pathways</a:t>
            </a:r>
          </a:p>
        </p:txBody>
      </p:sp>
    </p:spTree>
    <p:extLst>
      <p:ext uri="{BB962C8B-B14F-4D97-AF65-F5344CB8AC3E}">
        <p14:creationId xmlns:p14="http://schemas.microsoft.com/office/powerpoint/2010/main" val="1410457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0EE2F-09A2-B20B-284B-FC54D520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Module?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7850B-EB8D-3F65-A680-E7306CC6F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27275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</a:rPr>
              <a:t>Oxford dictionary: “a set of standardized parts or independent units that can be used to construct a more complex structure, such as an item of furniture or a building.”</a:t>
            </a:r>
          </a:p>
          <a:p>
            <a:pPr algn="l"/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Parnas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, 1972 “</a:t>
            </a:r>
            <a:r>
              <a:rPr lang="en-US" dirty="0"/>
              <a:t>The specification must provide to the intended user all the information that he will need to use the program correctly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…”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B083D9-70C7-3527-C8EC-F53C11ABC039}"/>
              </a:ext>
            </a:extLst>
          </p:cNvPr>
          <p:cNvSpPr txBox="1">
            <a:spLocks/>
          </p:cNvSpPr>
          <p:nvPr/>
        </p:nvSpPr>
        <p:spPr>
          <a:xfrm>
            <a:off x="838200" y="4440237"/>
            <a:ext cx="10515600" cy="18081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Defining properties</a:t>
            </a:r>
          </a:p>
          <a:p>
            <a:r>
              <a:rPr lang="en-US" dirty="0"/>
              <a:t>Modules only interact through well-defined inputs and outputs.</a:t>
            </a:r>
          </a:p>
          <a:p>
            <a:r>
              <a:rPr lang="en-US" dirty="0"/>
              <a:t>Modules have clearly defined behaviors.</a:t>
            </a:r>
          </a:p>
          <a:p>
            <a:r>
              <a:rPr lang="en-US" dirty="0"/>
              <a:t>Modules can be composed of other modules.</a:t>
            </a:r>
          </a:p>
        </p:txBody>
      </p:sp>
    </p:spTree>
    <p:extLst>
      <p:ext uri="{BB962C8B-B14F-4D97-AF65-F5344CB8AC3E}">
        <p14:creationId xmlns:p14="http://schemas.microsoft.com/office/powerpoint/2010/main" val="3044233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A53E3-BE06-F902-CC95-BB20D74FF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modules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D6594-0013-B5A0-A3AE-A92A8FAE2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  <a:p>
            <a:pPr lvl="1"/>
            <a:r>
              <a:rPr lang="en-US" dirty="0"/>
              <a:t>Testing can be done on modules in isolation (e.g., unit tests)</a:t>
            </a:r>
          </a:p>
          <a:p>
            <a:r>
              <a:rPr lang="en-US" dirty="0"/>
              <a:t>Analysis</a:t>
            </a:r>
          </a:p>
          <a:p>
            <a:pPr lvl="1"/>
            <a:r>
              <a:rPr lang="en-US" dirty="0"/>
              <a:t>Provides hierarchical decomposition of complex systems</a:t>
            </a:r>
          </a:p>
          <a:p>
            <a:r>
              <a:rPr lang="en-US" dirty="0"/>
              <a:t>Design</a:t>
            </a:r>
          </a:p>
          <a:p>
            <a:pPr lvl="1"/>
            <a:r>
              <a:rPr lang="en-US" dirty="0"/>
              <a:t>Design is simplified by having modules that perform “big” functions.</a:t>
            </a:r>
          </a:p>
          <a:p>
            <a:r>
              <a:rPr lang="en-US" dirty="0"/>
              <a:t>Reuse</a:t>
            </a:r>
          </a:p>
          <a:p>
            <a:pPr lvl="1"/>
            <a:r>
              <a:rPr lang="en-US" dirty="0"/>
              <a:t>Modules are sharable and easy to incorporate (although this can be complicated by dependencies).</a:t>
            </a:r>
          </a:p>
        </p:txBody>
      </p:sp>
    </p:spTree>
    <p:extLst>
      <p:ext uri="{BB962C8B-B14F-4D97-AF65-F5344CB8AC3E}">
        <p14:creationId xmlns:p14="http://schemas.microsoft.com/office/powerpoint/2010/main" val="795085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3857D-7C68-D377-AC8C-B89E4503E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961"/>
            <a:ext cx="10515600" cy="769992"/>
          </a:xfrm>
        </p:spPr>
        <p:txBody>
          <a:bodyPr>
            <a:normAutofit/>
          </a:bodyPr>
          <a:lstStyle/>
          <a:p>
            <a:r>
              <a:rPr lang="en-US" dirty="0"/>
              <a:t>Modules in Electrical Engineering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70AC8-959D-143C-C250-C5725724B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5" y="2971251"/>
            <a:ext cx="11234057" cy="1758403"/>
          </a:xfrm>
        </p:spPr>
        <p:txBody>
          <a:bodyPr>
            <a:normAutofit fontScale="92500"/>
          </a:bodyPr>
          <a:lstStyle/>
          <a:p>
            <a:r>
              <a:rPr lang="en-US" dirty="0"/>
              <a:t>Vision: Design reaction networks based on desired input/output relationships</a:t>
            </a:r>
          </a:p>
          <a:p>
            <a:pPr lvl="1"/>
            <a:r>
              <a:rPr lang="en-US" dirty="0"/>
              <a:t>Inputs &amp; outputs are species concentrations (signals)</a:t>
            </a:r>
          </a:p>
          <a:p>
            <a:pPr lvl="1"/>
            <a:r>
              <a:rPr lang="en-US" dirty="0"/>
              <a:t>Modules (subnetworks) transform signals in known ways</a:t>
            </a:r>
          </a:p>
          <a:p>
            <a:pPr lvl="1"/>
            <a:r>
              <a:rPr lang="en-US" dirty="0"/>
              <a:t>Given a desired output signal, automatically design the reaction network</a:t>
            </a:r>
          </a:p>
          <a:p>
            <a:pPr lvl="1"/>
            <a:endParaRPr lang="en-US" dirty="0"/>
          </a:p>
        </p:txBody>
      </p:sp>
      <p:pic>
        <p:nvPicPr>
          <p:cNvPr id="1026" name="Picture 2" descr="What is a Signal Amplifier and How Does it Work? | Dewesoft">
            <a:extLst>
              <a:ext uri="{FF2B5EF4-FFF2-40B4-BE49-F238E27FC236}">
                <a16:creationId xmlns:a16="http://schemas.microsoft.com/office/drawing/2014/main" id="{BD0BE334-1CB0-2C2F-0F1C-01CE79CB7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067" y="5250373"/>
            <a:ext cx="3156387" cy="93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w-pass filter - Wikipedia">
            <a:extLst>
              <a:ext uri="{FF2B5EF4-FFF2-40B4-BE49-F238E27FC236}">
                <a16:creationId xmlns:a16="http://schemas.microsoft.com/office/drawing/2014/main" id="{C3E4B7A8-8666-54B0-0D91-2FB0C0020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44" y="5665266"/>
            <a:ext cx="1409917" cy="78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E8C5A1-BB07-4C70-75A9-79D940F6C97C}"/>
              </a:ext>
            </a:extLst>
          </p:cNvPr>
          <p:cNvSpPr txBox="1"/>
          <p:nvPr/>
        </p:nvSpPr>
        <p:spPr>
          <a:xfrm>
            <a:off x="629362" y="4998517"/>
            <a:ext cx="1563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Low pass filter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FEB3FA-DC76-D592-F428-748DA3AE6F18}"/>
              </a:ext>
            </a:extLst>
          </p:cNvPr>
          <p:cNvGrpSpPr/>
          <p:nvPr/>
        </p:nvGrpSpPr>
        <p:grpSpPr>
          <a:xfrm>
            <a:off x="2452419" y="5383239"/>
            <a:ext cx="1587500" cy="1219200"/>
            <a:chOff x="8334706" y="4922302"/>
            <a:chExt cx="1587500" cy="12192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9E45CDE-B08F-B9DF-992A-D910FF888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4706" y="4922302"/>
              <a:ext cx="1587500" cy="1219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A3C982-9CF5-B8B8-946A-44EB7E98D486}"/>
                </a:ext>
              </a:extLst>
            </p:cNvPr>
            <p:cNvSpPr txBox="1"/>
            <p:nvPr/>
          </p:nvSpPr>
          <p:spPr>
            <a:xfrm>
              <a:off x="8834610" y="5764811"/>
              <a:ext cx="91967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frequency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EB3C48-E7A8-A46F-D045-5D48C1EDB516}"/>
                  </a:ext>
                </a:extLst>
              </p:cNvPr>
              <p:cNvSpPr txBox="1"/>
              <p:nvPr/>
            </p:nvSpPr>
            <p:spPr>
              <a:xfrm>
                <a:off x="4359423" y="5610544"/>
                <a:ext cx="1575560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EB3C48-E7A8-A46F-D045-5D48C1EDB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423" y="5610544"/>
                <a:ext cx="1575560" cy="576761"/>
              </a:xfrm>
              <a:prstGeom prst="rect">
                <a:avLst/>
              </a:prstGeom>
              <a:blipFill>
                <a:blip r:embed="rId5"/>
                <a:stretch>
                  <a:fillRect l="-3200" t="-4255" r="-800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EA0068F-F538-0C82-C557-CAD8FCA832D5}"/>
              </a:ext>
            </a:extLst>
          </p:cNvPr>
          <p:cNvSpPr txBox="1"/>
          <p:nvPr/>
        </p:nvSpPr>
        <p:spPr>
          <a:xfrm>
            <a:off x="8635667" y="4779077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Amplifier</a:t>
            </a:r>
          </a:p>
        </p:txBody>
      </p:sp>
      <p:pic>
        <p:nvPicPr>
          <p:cNvPr id="3" name="Picture 2" descr="What is SPICE Simulation in Electronics Design? | Blog | Altium Designer">
            <a:extLst>
              <a:ext uri="{FF2B5EF4-FFF2-40B4-BE49-F238E27FC236}">
                <a16:creationId xmlns:a16="http://schemas.microsoft.com/office/drawing/2014/main" id="{3BE23EAA-6B41-EC60-077A-D724ABDDA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98" y="966953"/>
            <a:ext cx="2787933" cy="185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63C39B-A6FB-803F-DAB0-D73018A30941}"/>
              </a:ext>
            </a:extLst>
          </p:cNvPr>
          <p:cNvSpPr txBox="1"/>
          <p:nvPr/>
        </p:nvSpPr>
        <p:spPr>
          <a:xfrm>
            <a:off x="1361642" y="1481959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SPICE Design System</a:t>
            </a:r>
          </a:p>
        </p:txBody>
      </p:sp>
    </p:spTree>
    <p:extLst>
      <p:ext uri="{BB962C8B-B14F-4D97-AF65-F5344CB8AC3E}">
        <p14:creationId xmlns:p14="http://schemas.microsoft.com/office/powerpoint/2010/main" val="143226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  <p:bldP spid="6" grpId="0"/>
      <p:bldP spid="10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E3A21-42BA-8334-1BEA-18DBD2E31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388"/>
            <a:ext cx="10515600" cy="1325563"/>
          </a:xfrm>
        </p:spPr>
        <p:txBody>
          <a:bodyPr/>
          <a:lstStyle/>
          <a:p>
            <a:r>
              <a:rPr lang="en-US" dirty="0"/>
              <a:t>Chemistry Requires Co-location. </a:t>
            </a:r>
            <a:br>
              <a:rPr lang="en-US" dirty="0"/>
            </a:br>
            <a:r>
              <a:rPr lang="en-US" i="1" dirty="0"/>
              <a:t>Co-location complicates modular interactions.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D4E9F14-1263-18F7-C630-72D430B85675}"/>
              </a:ext>
            </a:extLst>
          </p:cNvPr>
          <p:cNvGrpSpPr/>
          <p:nvPr/>
        </p:nvGrpSpPr>
        <p:grpSpPr>
          <a:xfrm>
            <a:off x="7155531" y="3915019"/>
            <a:ext cx="3450500" cy="2490458"/>
            <a:chOff x="1301270" y="3925613"/>
            <a:chExt cx="3450500" cy="2490458"/>
          </a:xfrm>
        </p:grpSpPr>
        <p:pic>
          <p:nvPicPr>
            <p:cNvPr id="1028" name="Picture 4" descr="What is a vesicle, with regard to an animal cell? - Quora">
              <a:extLst>
                <a:ext uri="{FF2B5EF4-FFF2-40B4-BE49-F238E27FC236}">
                  <a16:creationId xmlns:a16="http://schemas.microsoft.com/office/drawing/2014/main" id="{46E1E8E5-82DC-4636-7BFB-766F00B227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270" y="4458300"/>
              <a:ext cx="3450500" cy="1957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F049E5-5337-262A-B404-BA03504AFEF5}"/>
                </a:ext>
              </a:extLst>
            </p:cNvPr>
            <p:cNvSpPr txBox="1"/>
            <p:nvPr/>
          </p:nvSpPr>
          <p:spPr>
            <a:xfrm>
              <a:off x="1413642" y="3925613"/>
              <a:ext cx="2209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Organelles &amp; Vesicles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A376D7-B4AF-4486-19DC-9442C4EC564D}"/>
              </a:ext>
            </a:extLst>
          </p:cNvPr>
          <p:cNvGrpSpPr/>
          <p:nvPr/>
        </p:nvGrpSpPr>
        <p:grpSpPr>
          <a:xfrm>
            <a:off x="2808812" y="1581570"/>
            <a:ext cx="4577947" cy="1494030"/>
            <a:chOff x="1488966" y="1700907"/>
            <a:chExt cx="5283200" cy="1813270"/>
          </a:xfrm>
        </p:grpSpPr>
        <p:pic>
          <p:nvPicPr>
            <p:cNvPr id="1026" name="Picture 2" descr="One-Pot Reactions: A Step Towards Greener Chemistry | Bentham Science">
              <a:extLst>
                <a:ext uri="{FF2B5EF4-FFF2-40B4-BE49-F238E27FC236}">
                  <a16:creationId xmlns:a16="http://schemas.microsoft.com/office/drawing/2014/main" id="{23EF1029-DCCA-9D88-69A4-00C7B443BB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966" y="1977477"/>
              <a:ext cx="5283200" cy="153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F3B68D-24E6-1F30-E3F7-7EF26C949BD8}"/>
                </a:ext>
              </a:extLst>
            </p:cNvPr>
            <p:cNvSpPr txBox="1"/>
            <p:nvPr/>
          </p:nvSpPr>
          <p:spPr>
            <a:xfrm>
              <a:off x="2963915" y="1700907"/>
              <a:ext cx="1843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One Pot Reaction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84BF15-7246-EE94-AB6A-F1FD3A79C83D}"/>
              </a:ext>
            </a:extLst>
          </p:cNvPr>
          <p:cNvGrpSpPr/>
          <p:nvPr/>
        </p:nvGrpSpPr>
        <p:grpSpPr>
          <a:xfrm>
            <a:off x="367331" y="3523645"/>
            <a:ext cx="3254795" cy="3353927"/>
            <a:chOff x="367331" y="3523645"/>
            <a:chExt cx="3254795" cy="3353927"/>
          </a:xfrm>
        </p:grpSpPr>
        <p:pic>
          <p:nvPicPr>
            <p:cNvPr id="1030" name="Picture 6" descr="Scaffold proteins of MAP-kinase modules | Oncogene">
              <a:extLst>
                <a:ext uri="{FF2B5EF4-FFF2-40B4-BE49-F238E27FC236}">
                  <a16:creationId xmlns:a16="http://schemas.microsoft.com/office/drawing/2014/main" id="{985E488E-515D-A5C8-B9C4-ACC784160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31" y="3988728"/>
              <a:ext cx="3254795" cy="2745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39C755-ABA4-4136-E85F-9FAE94604FA2}"/>
                </a:ext>
              </a:extLst>
            </p:cNvPr>
            <p:cNvSpPr txBox="1"/>
            <p:nvPr/>
          </p:nvSpPr>
          <p:spPr>
            <a:xfrm>
              <a:off x="567559" y="3523645"/>
              <a:ext cx="2338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Scaffolds &amp; Complexes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28847F-310B-FF9E-7C39-96E23D2AA576}"/>
                </a:ext>
              </a:extLst>
            </p:cNvPr>
            <p:cNvSpPr/>
            <p:nvPr/>
          </p:nvSpPr>
          <p:spPr>
            <a:xfrm>
              <a:off x="2434770" y="6230203"/>
              <a:ext cx="1187356" cy="6277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C38689D-7D14-8A0A-984B-8115730548A4}"/>
                </a:ext>
              </a:extLst>
            </p:cNvPr>
            <p:cNvSpPr/>
            <p:nvPr/>
          </p:nvSpPr>
          <p:spPr>
            <a:xfrm>
              <a:off x="549401" y="6249775"/>
              <a:ext cx="1187356" cy="6277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979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94DE-A255-CF72-F225-62803DB8A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Isolating modules</a:t>
            </a:r>
          </a:p>
        </p:txBody>
      </p:sp>
      <p:pic>
        <p:nvPicPr>
          <p:cNvPr id="2052" name="Picture 4" descr="How to Design a Circuit Board | Advanced PCB Design Blog | Cadence">
            <a:extLst>
              <a:ext uri="{FF2B5EF4-FFF2-40B4-BE49-F238E27FC236}">
                <a16:creationId xmlns:a16="http://schemas.microsoft.com/office/drawing/2014/main" id="{CA415186-9771-4956-80AF-86D410782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89" y="2610986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fficient prediction of reaction paths through molecular graph and reaction  network analysis - Chemical Science (RSC Publishing)">
            <a:extLst>
              <a:ext uri="{FF2B5EF4-FFF2-40B4-BE49-F238E27FC236}">
                <a16:creationId xmlns:a16="http://schemas.microsoft.com/office/drawing/2014/main" id="{0B636960-F6EA-78D6-B1C3-F2D805368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939" y="2534786"/>
            <a:ext cx="43688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6ECE6B-76A0-6A26-B3CE-A9AB17B35EEB}"/>
              </a:ext>
            </a:extLst>
          </p:cNvPr>
          <p:cNvSpPr txBox="1"/>
          <p:nvPr/>
        </p:nvSpPr>
        <p:spPr>
          <a:xfrm>
            <a:off x="838200" y="1883390"/>
            <a:ext cx="3230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Electrical packaging &amp; wiring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1E0EFD-7403-C992-925B-35F430420EF4}"/>
              </a:ext>
            </a:extLst>
          </p:cNvPr>
          <p:cNvSpPr txBox="1"/>
          <p:nvPr/>
        </p:nvSpPr>
        <p:spPr>
          <a:xfrm>
            <a:off x="6601939" y="1883390"/>
            <a:ext cx="4036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Molecules With Limited Interactions</a:t>
            </a:r>
          </a:p>
        </p:txBody>
      </p:sp>
    </p:spTree>
    <p:extLst>
      <p:ext uri="{BB962C8B-B14F-4D97-AF65-F5344CB8AC3E}">
        <p14:creationId xmlns:p14="http://schemas.microsoft.com/office/powerpoint/2010/main" val="1481753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17F2-03B9-2F95-1977-3D14EFBF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4E473-8CA0-CE6E-5E55-B05E9B245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654" y="1484431"/>
            <a:ext cx="10515600" cy="2993168"/>
          </a:xfrm>
        </p:spPr>
        <p:txBody>
          <a:bodyPr>
            <a:normAutofit fontScale="92500"/>
          </a:bodyPr>
          <a:lstStyle/>
          <a:p>
            <a:r>
              <a:rPr lang="en-US" dirty="0"/>
              <a:t>Modules have input and output chemical species</a:t>
            </a:r>
          </a:p>
          <a:p>
            <a:pPr lvl="1"/>
            <a:r>
              <a:rPr lang="en-US" dirty="0"/>
              <a:t>Solution: Define appropriately</a:t>
            </a:r>
          </a:p>
          <a:p>
            <a:r>
              <a:rPr lang="en-US" dirty="0"/>
              <a:t>Modules only interact through their inputs and outputs</a:t>
            </a:r>
          </a:p>
          <a:p>
            <a:pPr lvl="1"/>
            <a:r>
              <a:rPr lang="en-US" dirty="0"/>
              <a:t>Solution: Choose chemical species appropriately</a:t>
            </a:r>
          </a:p>
          <a:p>
            <a:r>
              <a:rPr lang="en-US" dirty="0"/>
              <a:t>Modules have a well described behavior, the time course of the output concentrations based on the time course of the input concentrations.</a:t>
            </a:r>
          </a:p>
          <a:p>
            <a:pPr lvl="1"/>
            <a:r>
              <a:rPr lang="en-US" dirty="0"/>
              <a:t>Solution: ??</a:t>
            </a:r>
          </a:p>
        </p:txBody>
      </p:sp>
      <p:pic>
        <p:nvPicPr>
          <p:cNvPr id="3076" name="Picture 4" descr="12.1: Chemical Reaction Rates - Chemistry LibreTexts">
            <a:extLst>
              <a:ext uri="{FF2B5EF4-FFF2-40B4-BE49-F238E27FC236}">
                <a16:creationId xmlns:a16="http://schemas.microsoft.com/office/drawing/2014/main" id="{10FD2ACD-DB39-228B-9B85-E87AEA645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361" y="4477599"/>
            <a:ext cx="3201419" cy="238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78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38659</TotalTime>
  <Words>1338</Words>
  <Application>Microsoft Macintosh PowerPoint</Application>
  <PresentationFormat>Widescreen</PresentationFormat>
  <Paragraphs>425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Courier New</vt:lpstr>
      <vt:lpstr>Office Theme</vt:lpstr>
      <vt:lpstr>Modular Chemical Networks</vt:lpstr>
      <vt:lpstr>PowerPoint Presentation</vt:lpstr>
      <vt:lpstr>Yeast Central Metabolic Pathways</vt:lpstr>
      <vt:lpstr>What’s a Module?</vt:lpstr>
      <vt:lpstr>Why are modules important?</vt:lpstr>
      <vt:lpstr>Modules in Electrical Engineering</vt:lpstr>
      <vt:lpstr>Chemistry Requires Co-location.  Co-location complicates modular interactions.</vt:lpstr>
      <vt:lpstr>Isolating modules</vt:lpstr>
      <vt:lpstr>Chemical Modules</vt:lpstr>
      <vt:lpstr>A Simple Module</vt:lpstr>
      <vt:lpstr>Describing Module Behavior</vt:lpstr>
      <vt:lpstr>Composing Modules: Concatenation</vt:lpstr>
      <vt:lpstr>Retroactivity: Module B Affects Module A</vt:lpstr>
      <vt:lpstr>Adjusting for Retroactivity</vt:lpstr>
      <vt:lpstr>Revised Model Specification</vt:lpstr>
      <vt:lpstr>SISO Operators</vt:lpstr>
      <vt:lpstr>Negative Feedback</vt:lpstr>
      <vt:lpstr>Modular View of Del Vecchio System</vt:lpstr>
      <vt:lpstr>Modification of Del Vecchio Insulation Device</vt:lpstr>
      <vt:lpstr>Transfer Functions of Modules Created by Operators</vt:lpstr>
      <vt:lpstr>Related Work on Biochemical Modules: 1</vt:lpstr>
      <vt:lpstr>Related Work on Biochemical Modules: 2</vt:lpstr>
      <vt:lpstr>BACKUP</vt:lpstr>
      <vt:lpstr>Compensating for retroactivity</vt:lpstr>
      <vt:lpstr>SISO Operators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Approximations Figures</dc:title>
  <dc:creator>Joseph Hellerstein</dc:creator>
  <cp:lastModifiedBy>Joseph Hellerstein</cp:lastModifiedBy>
  <cp:revision>433</cp:revision>
  <dcterms:created xsi:type="dcterms:W3CDTF">2024-01-02T17:32:24Z</dcterms:created>
  <dcterms:modified xsi:type="dcterms:W3CDTF">2025-09-17T02:28:37Z</dcterms:modified>
</cp:coreProperties>
</file>